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2"/>
  </p:notesMasterIdLst>
  <p:handoutMasterIdLst>
    <p:handoutMasterId r:id="rId123"/>
  </p:handoutMasterIdLst>
  <p:sldIdLst>
    <p:sldId id="256" r:id="rId2"/>
    <p:sldId id="257" r:id="rId3"/>
    <p:sldId id="342" r:id="rId4"/>
    <p:sldId id="262" r:id="rId5"/>
    <p:sldId id="341" r:id="rId6"/>
    <p:sldId id="307" r:id="rId7"/>
    <p:sldId id="348" r:id="rId8"/>
    <p:sldId id="344" r:id="rId9"/>
    <p:sldId id="345" r:id="rId10"/>
    <p:sldId id="349" r:id="rId11"/>
    <p:sldId id="343" r:id="rId12"/>
    <p:sldId id="364" r:id="rId13"/>
    <p:sldId id="321" r:id="rId14"/>
    <p:sldId id="311" r:id="rId15"/>
    <p:sldId id="350" r:id="rId16"/>
    <p:sldId id="315" r:id="rId17"/>
    <p:sldId id="346" r:id="rId18"/>
    <p:sldId id="347" r:id="rId19"/>
    <p:sldId id="319" r:id="rId20"/>
    <p:sldId id="318" r:id="rId21"/>
    <p:sldId id="340" r:id="rId22"/>
    <p:sldId id="327" r:id="rId23"/>
    <p:sldId id="326" r:id="rId24"/>
    <p:sldId id="328" r:id="rId25"/>
    <p:sldId id="324" r:id="rId26"/>
    <p:sldId id="338" r:id="rId27"/>
    <p:sldId id="329" r:id="rId28"/>
    <p:sldId id="330" r:id="rId29"/>
    <p:sldId id="333" r:id="rId30"/>
    <p:sldId id="331" r:id="rId31"/>
    <p:sldId id="334" r:id="rId32"/>
    <p:sldId id="365" r:id="rId33"/>
    <p:sldId id="335" r:id="rId34"/>
    <p:sldId id="351" r:id="rId35"/>
    <p:sldId id="366" r:id="rId36"/>
    <p:sldId id="367" r:id="rId37"/>
    <p:sldId id="369" r:id="rId38"/>
    <p:sldId id="370" r:id="rId39"/>
    <p:sldId id="371" r:id="rId40"/>
    <p:sldId id="372" r:id="rId41"/>
    <p:sldId id="424" r:id="rId42"/>
    <p:sldId id="374" r:id="rId43"/>
    <p:sldId id="375" r:id="rId44"/>
    <p:sldId id="376" r:id="rId45"/>
    <p:sldId id="425" r:id="rId46"/>
    <p:sldId id="377" r:id="rId47"/>
    <p:sldId id="378" r:id="rId48"/>
    <p:sldId id="352" r:id="rId49"/>
    <p:sldId id="379" r:id="rId50"/>
    <p:sldId id="380" r:id="rId51"/>
    <p:sldId id="353" r:id="rId52"/>
    <p:sldId id="381" r:id="rId53"/>
    <p:sldId id="383" r:id="rId54"/>
    <p:sldId id="426" r:id="rId55"/>
    <p:sldId id="354" r:id="rId56"/>
    <p:sldId id="384" r:id="rId57"/>
    <p:sldId id="385" r:id="rId58"/>
    <p:sldId id="265" r:id="rId59"/>
    <p:sldId id="427" r:id="rId60"/>
    <p:sldId id="312" r:id="rId61"/>
    <p:sldId id="264" r:id="rId62"/>
    <p:sldId id="313" r:id="rId63"/>
    <p:sldId id="314" r:id="rId64"/>
    <p:sldId id="386" r:id="rId65"/>
    <p:sldId id="355" r:id="rId66"/>
    <p:sldId id="266" r:id="rId67"/>
    <p:sldId id="387" r:id="rId68"/>
    <p:sldId id="271" r:id="rId69"/>
    <p:sldId id="269" r:id="rId70"/>
    <p:sldId id="272" r:id="rId71"/>
    <p:sldId id="273" r:id="rId72"/>
    <p:sldId id="388" r:id="rId73"/>
    <p:sldId id="389" r:id="rId74"/>
    <p:sldId id="274" r:id="rId75"/>
    <p:sldId id="356" r:id="rId76"/>
    <p:sldId id="275" r:id="rId77"/>
    <p:sldId id="276" r:id="rId78"/>
    <p:sldId id="277" r:id="rId79"/>
    <p:sldId id="390" r:id="rId80"/>
    <p:sldId id="278" r:id="rId81"/>
    <p:sldId id="280" r:id="rId82"/>
    <p:sldId id="268" r:id="rId83"/>
    <p:sldId id="391" r:id="rId84"/>
    <p:sldId id="279" r:id="rId85"/>
    <p:sldId id="357" r:id="rId86"/>
    <p:sldId id="394" r:id="rId87"/>
    <p:sldId id="393" r:id="rId88"/>
    <p:sldId id="358" r:id="rId89"/>
    <p:sldId id="281" r:id="rId90"/>
    <p:sldId id="282" r:id="rId91"/>
    <p:sldId id="359" r:id="rId92"/>
    <p:sldId id="287" r:id="rId93"/>
    <p:sldId id="395" r:id="rId94"/>
    <p:sldId id="284" r:id="rId95"/>
    <p:sldId id="360" r:id="rId96"/>
    <p:sldId id="293" r:id="rId97"/>
    <p:sldId id="292" r:id="rId98"/>
    <p:sldId id="397" r:id="rId99"/>
    <p:sldId id="396" r:id="rId100"/>
    <p:sldId id="305" r:id="rId101"/>
    <p:sldId id="306" r:id="rId102"/>
    <p:sldId id="300" r:id="rId103"/>
    <p:sldId id="299" r:id="rId104"/>
    <p:sldId id="398" r:id="rId105"/>
    <p:sldId id="361" r:id="rId106"/>
    <p:sldId id="413" r:id="rId107"/>
    <p:sldId id="414" r:id="rId108"/>
    <p:sldId id="415" r:id="rId109"/>
    <p:sldId id="362" r:id="rId110"/>
    <p:sldId id="399" r:id="rId111"/>
    <p:sldId id="400" r:id="rId112"/>
    <p:sldId id="402" r:id="rId113"/>
    <p:sldId id="416" r:id="rId114"/>
    <p:sldId id="417" r:id="rId115"/>
    <p:sldId id="403" r:id="rId116"/>
    <p:sldId id="404" r:id="rId117"/>
    <p:sldId id="405" r:id="rId118"/>
    <p:sldId id="411" r:id="rId119"/>
    <p:sldId id="401" r:id="rId120"/>
    <p:sldId id="336" r:id="rId1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8F7110A-A88C-4F06-92EA-766385AF34DC}">
          <p14:sldIdLst>
            <p14:sldId id="256"/>
            <p14:sldId id="257"/>
            <p14:sldId id="342"/>
            <p14:sldId id="262"/>
            <p14:sldId id="341"/>
          </p14:sldIdLst>
        </p14:section>
        <p14:section name="Section 1: Contact Information" id="{2835BB90-A9B7-4803-99A6-60E2556A5396}">
          <p14:sldIdLst>
            <p14:sldId id="307"/>
          </p14:sldIdLst>
        </p14:section>
        <p14:section name="Section 2: Preparing to Serve" id="{F3A2777D-9F59-402F-B5C1-1EB9A6FE916E}">
          <p14:sldIdLst>
            <p14:sldId id="348"/>
            <p14:sldId id="344"/>
            <p14:sldId id="345"/>
          </p14:sldIdLst>
        </p14:section>
        <p14:section name="Section 3: Voter Rights" id="{554A1490-669B-41F4-A4E8-7539DEC507C3}">
          <p14:sldIdLst>
            <p14:sldId id="349"/>
            <p14:sldId id="343"/>
            <p14:sldId id="364"/>
            <p14:sldId id="321"/>
            <p14:sldId id="311"/>
          </p14:sldIdLst>
        </p14:section>
        <p14:section name="Section 4: Voting" id="{217A4CD0-5112-4DE0-88DA-43D2BB95AB16}">
          <p14:sldIdLst>
            <p14:sldId id="350"/>
            <p14:sldId id="315"/>
            <p14:sldId id="346"/>
            <p14:sldId id="347"/>
            <p14:sldId id="319"/>
            <p14:sldId id="318"/>
            <p14:sldId id="340"/>
            <p14:sldId id="327"/>
            <p14:sldId id="326"/>
            <p14:sldId id="328"/>
            <p14:sldId id="324"/>
            <p14:sldId id="338"/>
            <p14:sldId id="329"/>
            <p14:sldId id="330"/>
            <p14:sldId id="333"/>
            <p14:sldId id="331"/>
            <p14:sldId id="334"/>
            <p14:sldId id="365"/>
            <p14:sldId id="335"/>
          </p14:sldIdLst>
        </p14:section>
        <p14:section name="Section 5: COVID Protection &amp; Guidance" id="{4D96BC1F-D95C-4FAB-B936-2EF4AEE826A9}">
          <p14:sldIdLst>
            <p14:sldId id="351"/>
            <p14:sldId id="366"/>
            <p14:sldId id="367"/>
            <p14:sldId id="369"/>
            <p14:sldId id="370"/>
            <p14:sldId id="371"/>
            <p14:sldId id="372"/>
            <p14:sldId id="424"/>
            <p14:sldId id="374"/>
            <p14:sldId id="375"/>
            <p14:sldId id="376"/>
            <p14:sldId id="425"/>
            <p14:sldId id="377"/>
            <p14:sldId id="378"/>
          </p14:sldIdLst>
        </p14:section>
        <p14:section name="Section 6: Election Worker Conduct" id="{0AD363D5-08FB-45C9-BF29-DD9C92244AAF}">
          <p14:sldIdLst>
            <p14:sldId id="352"/>
            <p14:sldId id="379"/>
            <p14:sldId id="380"/>
          </p14:sldIdLst>
        </p14:section>
        <p14:section name="Section 7: ER Response" id="{EC7CB62F-911B-49D6-9602-F74C46C879AE}">
          <p14:sldIdLst>
            <p14:sldId id="353"/>
            <p14:sldId id="381"/>
            <p14:sldId id="383"/>
            <p14:sldId id="426"/>
          </p14:sldIdLst>
        </p14:section>
        <p14:section name="Section 8: Conduct at the Polls" id="{28A3A7D1-2D0F-40C4-9FB2-B515275C7A7E}">
          <p14:sldIdLst>
            <p14:sldId id="354"/>
            <p14:sldId id="384"/>
            <p14:sldId id="385"/>
            <p14:sldId id="265"/>
            <p14:sldId id="427"/>
            <p14:sldId id="312"/>
            <p14:sldId id="264"/>
            <p14:sldId id="313"/>
            <p14:sldId id="314"/>
            <p14:sldId id="386"/>
          </p14:sldIdLst>
        </p14:section>
        <p14:section name="Section 9: Election Worker Basics" id="{6C38F645-A6D0-447B-B1E1-B25D5DB62009}">
          <p14:sldIdLst>
            <p14:sldId id="355"/>
            <p14:sldId id="266"/>
            <p14:sldId id="387"/>
            <p14:sldId id="271"/>
            <p14:sldId id="269"/>
            <p14:sldId id="272"/>
            <p14:sldId id="273"/>
            <p14:sldId id="388"/>
            <p14:sldId id="389"/>
            <p14:sldId id="274"/>
          </p14:sldIdLst>
        </p14:section>
        <p14:section name="Section 10: Voting Equipment &amp; Security" id="{87B9D2C9-6E28-456E-8819-22B1E807EE9C}">
          <p14:sldIdLst>
            <p14:sldId id="356"/>
            <p14:sldId id="275"/>
            <p14:sldId id="276"/>
            <p14:sldId id="277"/>
            <p14:sldId id="390"/>
            <p14:sldId id="278"/>
            <p14:sldId id="280"/>
            <p14:sldId id="268"/>
            <p14:sldId id="391"/>
            <p14:sldId id="279"/>
          </p14:sldIdLst>
        </p14:section>
        <p14:section name="Section 11: VAC Layout" id="{8F9901E7-ED63-453A-B2B9-2009425D7114}">
          <p14:sldIdLst>
            <p14:sldId id="357"/>
            <p14:sldId id="394"/>
            <p14:sldId id="393"/>
          </p14:sldIdLst>
        </p14:section>
        <p14:section name="Section 12: Voting Area Set-up Procedures" id="{37D35C0C-67B1-4D12-B37C-AE4CAD70376F}">
          <p14:sldIdLst>
            <p14:sldId id="358"/>
            <p14:sldId id="281"/>
            <p14:sldId id="282"/>
          </p14:sldIdLst>
        </p14:section>
        <p14:section name="Section 13: Early Voting Opening Procedures" id="{DF91631B-A584-414E-ABAF-BFFA3BCACAD9}">
          <p14:sldIdLst>
            <p14:sldId id="359"/>
            <p14:sldId id="287"/>
            <p14:sldId id="395"/>
            <p14:sldId id="284"/>
          </p14:sldIdLst>
        </p14:section>
        <p14:section name="Section 14: Early Voting Night Closing Procedures" id="{43ACE087-96A1-4CC0-9063-92BED5D3BFA2}">
          <p14:sldIdLst>
            <p14:sldId id="360"/>
            <p14:sldId id="293"/>
            <p14:sldId id="292"/>
            <p14:sldId id="397"/>
            <p14:sldId id="396"/>
            <p14:sldId id="305"/>
            <p14:sldId id="306"/>
            <p14:sldId id="300"/>
            <p14:sldId id="299"/>
            <p14:sldId id="398"/>
          </p14:sldIdLst>
        </p14:section>
        <p14:section name="Section 15: Election Morning Opening Procedures" id="{E64F8243-4403-4F25-B632-FEEDA0979921}">
          <p14:sldIdLst>
            <p14:sldId id="361"/>
            <p14:sldId id="413"/>
            <p14:sldId id="414"/>
            <p14:sldId id="415"/>
          </p14:sldIdLst>
        </p14:section>
        <p14:section name="Section 16: Election Night Closing Procedures" id="{6CB91A61-2183-45F9-B892-E7EA5FFBC8B1}">
          <p14:sldIdLst>
            <p14:sldId id="362"/>
            <p14:sldId id="399"/>
            <p14:sldId id="400"/>
            <p14:sldId id="402"/>
            <p14:sldId id="416"/>
            <p14:sldId id="417"/>
            <p14:sldId id="403"/>
            <p14:sldId id="404"/>
            <p14:sldId id="405"/>
            <p14:sldId id="411"/>
            <p14:sldId id="401"/>
            <p14:sldId id="33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211" autoAdjust="0"/>
    <p:restoredTop sz="94660"/>
  </p:normalViewPr>
  <p:slideViewPr>
    <p:cSldViewPr snapToGrid="0">
      <p:cViewPr varScale="1">
        <p:scale>
          <a:sx n="70" d="100"/>
          <a:sy n="70" d="100"/>
        </p:scale>
        <p:origin x="60" y="1110"/>
      </p:cViewPr>
      <p:guideLst/>
    </p:cSldViewPr>
  </p:slideViewPr>
  <p:notesTextViewPr>
    <p:cViewPr>
      <p:scale>
        <a:sx n="1" d="1"/>
        <a:sy n="1" d="1"/>
      </p:scale>
      <p:origin x="0" y="0"/>
    </p:cViewPr>
  </p:notesTextViewPr>
  <p:notesViewPr>
    <p:cSldViewPr snapToGrid="0">
      <p:cViewPr varScale="1">
        <p:scale>
          <a:sx n="91" d="100"/>
          <a:sy n="91" d="100"/>
        </p:scale>
        <p:origin x="3564"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FB8341-99BC-47AC-9C71-956D2B0AE98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49F9E19-0894-4920-B8A6-13EBFE97ECB1}">
      <dgm:prSet phldrT="[Text]"/>
      <dgm:spPr/>
      <dgm:t>
        <a:bodyPr/>
        <a:lstStyle/>
        <a:p>
          <a:r>
            <a:rPr lang="en-US" dirty="0"/>
            <a:t>Manager</a:t>
          </a:r>
        </a:p>
      </dgm:t>
    </dgm:pt>
    <dgm:pt modelId="{E7CF451A-DE8E-4479-8D37-DCF988BC5715}" type="parTrans" cxnId="{37AA7E45-8827-4AEF-927E-1198C4EE4202}">
      <dgm:prSet/>
      <dgm:spPr/>
      <dgm:t>
        <a:bodyPr/>
        <a:lstStyle/>
        <a:p>
          <a:endParaRPr lang="en-US"/>
        </a:p>
      </dgm:t>
    </dgm:pt>
    <dgm:pt modelId="{DD1B36EC-FA8B-4DE9-8C6E-3CB81A8EE023}" type="sibTrans" cxnId="{37AA7E45-8827-4AEF-927E-1198C4EE4202}">
      <dgm:prSet/>
      <dgm:spPr/>
      <dgm:t>
        <a:bodyPr/>
        <a:lstStyle/>
        <a:p>
          <a:endParaRPr lang="en-US"/>
        </a:p>
      </dgm:t>
    </dgm:pt>
    <dgm:pt modelId="{7118F3FB-0A9D-4803-9F3B-DB47F656B669}">
      <dgm:prSet phldrT="[Text]"/>
      <dgm:spPr/>
      <dgm:t>
        <a:bodyPr/>
        <a:lstStyle/>
        <a:p>
          <a:r>
            <a:rPr lang="en-US" dirty="0"/>
            <a:t>Leads team.</a:t>
          </a:r>
        </a:p>
      </dgm:t>
    </dgm:pt>
    <dgm:pt modelId="{CE35C34D-6807-4CEA-981B-EE159CC78BA4}" type="parTrans" cxnId="{FE9FC504-6800-4996-92FE-EB00FC47D2A8}">
      <dgm:prSet/>
      <dgm:spPr/>
      <dgm:t>
        <a:bodyPr/>
        <a:lstStyle/>
        <a:p>
          <a:endParaRPr lang="en-US"/>
        </a:p>
      </dgm:t>
    </dgm:pt>
    <dgm:pt modelId="{1DCCC32A-5A3C-45E8-BB1D-6F4D19AFE19A}" type="sibTrans" cxnId="{FE9FC504-6800-4996-92FE-EB00FC47D2A8}">
      <dgm:prSet/>
      <dgm:spPr/>
      <dgm:t>
        <a:bodyPr/>
        <a:lstStyle/>
        <a:p>
          <a:endParaRPr lang="en-US"/>
        </a:p>
      </dgm:t>
    </dgm:pt>
    <dgm:pt modelId="{15ACBCA3-7485-426E-84A8-BD505DBE8859}">
      <dgm:prSet phldrT="[Text]"/>
      <dgm:spPr/>
      <dgm:t>
        <a:bodyPr/>
        <a:lstStyle/>
        <a:p>
          <a:r>
            <a:rPr lang="en-US" dirty="0"/>
            <a:t>Coordinates with Elections and facility.</a:t>
          </a:r>
        </a:p>
      </dgm:t>
    </dgm:pt>
    <dgm:pt modelId="{ED62EE09-7EF4-4D84-814D-0C10A7B4BEC0}" type="parTrans" cxnId="{E5BBA18F-18BD-4014-AAE0-9375D84D3FF7}">
      <dgm:prSet/>
      <dgm:spPr/>
      <dgm:t>
        <a:bodyPr/>
        <a:lstStyle/>
        <a:p>
          <a:endParaRPr lang="en-US"/>
        </a:p>
      </dgm:t>
    </dgm:pt>
    <dgm:pt modelId="{5713C7B5-D10C-4AFC-B935-8038A4497A78}" type="sibTrans" cxnId="{E5BBA18F-18BD-4014-AAE0-9375D84D3FF7}">
      <dgm:prSet/>
      <dgm:spPr/>
      <dgm:t>
        <a:bodyPr/>
        <a:lstStyle/>
        <a:p>
          <a:endParaRPr lang="en-US"/>
        </a:p>
      </dgm:t>
    </dgm:pt>
    <dgm:pt modelId="{4334B50C-D89F-48A1-9040-6E1C9EDDEC69}">
      <dgm:prSet phldrT="[Text]"/>
      <dgm:spPr/>
      <dgm:t>
        <a:bodyPr/>
        <a:lstStyle/>
        <a:p>
          <a:r>
            <a:rPr lang="en-US" dirty="0"/>
            <a:t>Assistant Manager</a:t>
          </a:r>
        </a:p>
      </dgm:t>
    </dgm:pt>
    <dgm:pt modelId="{3987DF8F-E9C9-4AE6-BFBF-554328C5B545}" type="parTrans" cxnId="{8897BCB4-2E91-4A8E-A745-461E692E00B9}">
      <dgm:prSet/>
      <dgm:spPr/>
      <dgm:t>
        <a:bodyPr/>
        <a:lstStyle/>
        <a:p>
          <a:endParaRPr lang="en-US"/>
        </a:p>
      </dgm:t>
    </dgm:pt>
    <dgm:pt modelId="{0971C0AF-B26E-4FA3-98EF-EDFCFD30AE62}" type="sibTrans" cxnId="{8897BCB4-2E91-4A8E-A745-461E692E00B9}">
      <dgm:prSet/>
      <dgm:spPr/>
      <dgm:t>
        <a:bodyPr/>
        <a:lstStyle/>
        <a:p>
          <a:endParaRPr lang="en-US"/>
        </a:p>
      </dgm:t>
    </dgm:pt>
    <dgm:pt modelId="{DB3029BE-2BEE-4A3C-A3F4-F9732EEAC6CC}">
      <dgm:prSet phldrT="[Text]"/>
      <dgm:spPr/>
      <dgm:t>
        <a:bodyPr/>
        <a:lstStyle/>
        <a:p>
          <a:r>
            <a:rPr lang="en-US" dirty="0"/>
            <a:t>Under direction of manager, guides team.</a:t>
          </a:r>
        </a:p>
      </dgm:t>
    </dgm:pt>
    <dgm:pt modelId="{CC703B2C-2A54-40EB-852B-9718F3DC3F4C}" type="parTrans" cxnId="{42C88809-A663-4249-9E1F-F4B2D2E096C8}">
      <dgm:prSet/>
      <dgm:spPr/>
      <dgm:t>
        <a:bodyPr/>
        <a:lstStyle/>
        <a:p>
          <a:endParaRPr lang="en-US"/>
        </a:p>
      </dgm:t>
    </dgm:pt>
    <dgm:pt modelId="{B40FF5E0-2F4C-47DA-A709-A8093C1ED203}" type="sibTrans" cxnId="{42C88809-A663-4249-9E1F-F4B2D2E096C8}">
      <dgm:prSet/>
      <dgm:spPr/>
      <dgm:t>
        <a:bodyPr/>
        <a:lstStyle/>
        <a:p>
          <a:endParaRPr lang="en-US"/>
        </a:p>
      </dgm:t>
    </dgm:pt>
    <dgm:pt modelId="{2165A413-5036-4FCB-81CE-31E459EB1B64}">
      <dgm:prSet phldrT="[Text]"/>
      <dgm:spPr/>
      <dgm:t>
        <a:bodyPr/>
        <a:lstStyle/>
        <a:p>
          <a:r>
            <a:rPr lang="en-US" dirty="0"/>
            <a:t>Backup manager. </a:t>
          </a:r>
        </a:p>
      </dgm:t>
    </dgm:pt>
    <dgm:pt modelId="{B334E382-EF85-4160-AD6D-EA483A070756}" type="parTrans" cxnId="{1C8FA2A4-2B2A-46F3-82D5-98CBC769B83E}">
      <dgm:prSet/>
      <dgm:spPr/>
      <dgm:t>
        <a:bodyPr/>
        <a:lstStyle/>
        <a:p>
          <a:endParaRPr lang="en-US"/>
        </a:p>
      </dgm:t>
    </dgm:pt>
    <dgm:pt modelId="{D8159B87-F4B3-406E-9224-0140DF48C68E}" type="sibTrans" cxnId="{1C8FA2A4-2B2A-46F3-82D5-98CBC769B83E}">
      <dgm:prSet/>
      <dgm:spPr/>
      <dgm:t>
        <a:bodyPr/>
        <a:lstStyle/>
        <a:p>
          <a:endParaRPr lang="en-US"/>
        </a:p>
      </dgm:t>
    </dgm:pt>
    <dgm:pt modelId="{6B2C13CD-D673-4427-B139-3FC693E9B154}">
      <dgm:prSet phldrT="[Text]"/>
      <dgm:spPr/>
      <dgm:t>
        <a:bodyPr/>
        <a:lstStyle/>
        <a:p>
          <a:r>
            <a:rPr lang="en-US" dirty="0"/>
            <a:t>Voting Equipment Technician</a:t>
          </a:r>
        </a:p>
      </dgm:t>
    </dgm:pt>
    <dgm:pt modelId="{8D946F1A-97AD-46BB-A52A-F064794638AE}" type="parTrans" cxnId="{F6D410B6-EB34-4A73-8BA8-FF7BB5199497}">
      <dgm:prSet/>
      <dgm:spPr/>
      <dgm:t>
        <a:bodyPr/>
        <a:lstStyle/>
        <a:p>
          <a:endParaRPr lang="en-US"/>
        </a:p>
      </dgm:t>
    </dgm:pt>
    <dgm:pt modelId="{3A5EDDE2-A2CB-4A34-9C99-97F0705AAADE}" type="sibTrans" cxnId="{F6D410B6-EB34-4A73-8BA8-FF7BB5199497}">
      <dgm:prSet/>
      <dgm:spPr/>
      <dgm:t>
        <a:bodyPr/>
        <a:lstStyle/>
        <a:p>
          <a:endParaRPr lang="en-US"/>
        </a:p>
      </dgm:t>
    </dgm:pt>
    <dgm:pt modelId="{4E98885E-F706-420F-BE4F-4B2D9DB6CBD9}">
      <dgm:prSet phldrT="[Text]"/>
      <dgm:spPr/>
      <dgm:t>
        <a:bodyPr/>
        <a:lstStyle/>
        <a:p>
          <a:r>
            <a:rPr lang="en-US" dirty="0"/>
            <a:t>Maintains smooth function of equipment.</a:t>
          </a:r>
        </a:p>
      </dgm:t>
    </dgm:pt>
    <dgm:pt modelId="{7118554C-84F4-4F13-9097-47A17FFB873C}" type="parTrans" cxnId="{76D88233-F91D-4399-93CA-2B63D86E5482}">
      <dgm:prSet/>
      <dgm:spPr/>
      <dgm:t>
        <a:bodyPr/>
        <a:lstStyle/>
        <a:p>
          <a:endParaRPr lang="en-US"/>
        </a:p>
      </dgm:t>
    </dgm:pt>
    <dgm:pt modelId="{071ABE46-03DE-4DA1-A06C-8E823ABD2711}" type="sibTrans" cxnId="{76D88233-F91D-4399-93CA-2B63D86E5482}">
      <dgm:prSet/>
      <dgm:spPr/>
      <dgm:t>
        <a:bodyPr/>
        <a:lstStyle/>
        <a:p>
          <a:endParaRPr lang="en-US"/>
        </a:p>
      </dgm:t>
    </dgm:pt>
    <dgm:pt modelId="{81A6D7F1-DFDC-4CC8-996A-7A9F7F315B91}">
      <dgm:prSet phldrT="[Text]"/>
      <dgm:spPr/>
      <dgm:t>
        <a:bodyPr/>
        <a:lstStyle/>
        <a:p>
          <a:r>
            <a:rPr lang="en-US" dirty="0"/>
            <a:t>Leads team in set-up and breakdown.</a:t>
          </a:r>
        </a:p>
      </dgm:t>
    </dgm:pt>
    <dgm:pt modelId="{1DF20858-80A8-4304-879A-F682753EB69D}" type="parTrans" cxnId="{AB1167D7-15C7-4C1E-A212-0DE6926962E7}">
      <dgm:prSet/>
      <dgm:spPr/>
      <dgm:t>
        <a:bodyPr/>
        <a:lstStyle/>
        <a:p>
          <a:endParaRPr lang="en-US"/>
        </a:p>
      </dgm:t>
    </dgm:pt>
    <dgm:pt modelId="{E91DFB46-17C8-4F85-933E-1C88CBA92709}" type="sibTrans" cxnId="{AB1167D7-15C7-4C1E-A212-0DE6926962E7}">
      <dgm:prSet/>
      <dgm:spPr/>
      <dgm:t>
        <a:bodyPr/>
        <a:lstStyle/>
        <a:p>
          <a:endParaRPr lang="en-US"/>
        </a:p>
      </dgm:t>
    </dgm:pt>
    <dgm:pt modelId="{88135331-54B6-4541-B34B-6D66CC3B0F26}">
      <dgm:prSet phldrT="[Text]"/>
      <dgm:spPr/>
      <dgm:t>
        <a:bodyPr/>
        <a:lstStyle/>
        <a:p>
          <a:r>
            <a:rPr lang="en-US" dirty="0"/>
            <a:t>Clerk</a:t>
          </a:r>
        </a:p>
      </dgm:t>
    </dgm:pt>
    <dgm:pt modelId="{53009008-FCF4-463B-A875-D8C90BF79BEB}" type="parTrans" cxnId="{CB8ADE65-934F-4316-996A-3F6BF596F2FF}">
      <dgm:prSet/>
      <dgm:spPr/>
      <dgm:t>
        <a:bodyPr/>
        <a:lstStyle/>
        <a:p>
          <a:endParaRPr lang="en-US"/>
        </a:p>
      </dgm:t>
    </dgm:pt>
    <dgm:pt modelId="{3328F846-A1D9-447D-848D-E423F10C011F}" type="sibTrans" cxnId="{CB8ADE65-934F-4316-996A-3F6BF596F2FF}">
      <dgm:prSet/>
      <dgm:spPr/>
      <dgm:t>
        <a:bodyPr/>
        <a:lstStyle/>
        <a:p>
          <a:endParaRPr lang="en-US"/>
        </a:p>
      </dgm:t>
    </dgm:pt>
    <dgm:pt modelId="{6DB3E220-D770-447E-A51A-5DEB2B5D9E4F}">
      <dgm:prSet phldrT="[Text]"/>
      <dgm:spPr/>
      <dgm:t>
        <a:bodyPr/>
        <a:lstStyle/>
        <a:p>
          <a:r>
            <a:rPr lang="en-US" dirty="0"/>
            <a:t>Rovers</a:t>
          </a:r>
        </a:p>
      </dgm:t>
    </dgm:pt>
    <dgm:pt modelId="{E8A930C9-E68F-4CB8-99A7-4EB01C66A4FF}" type="parTrans" cxnId="{FB7F2370-68A8-4529-BA0D-4A78DF3D31E4}">
      <dgm:prSet/>
      <dgm:spPr/>
      <dgm:t>
        <a:bodyPr/>
        <a:lstStyle/>
        <a:p>
          <a:endParaRPr lang="en-US"/>
        </a:p>
      </dgm:t>
    </dgm:pt>
    <dgm:pt modelId="{75CABC4E-C3BB-4708-AEB0-9FEBADCF77AD}" type="sibTrans" cxnId="{FB7F2370-68A8-4529-BA0D-4A78DF3D31E4}">
      <dgm:prSet/>
      <dgm:spPr/>
      <dgm:t>
        <a:bodyPr/>
        <a:lstStyle/>
        <a:p>
          <a:endParaRPr lang="en-US"/>
        </a:p>
      </dgm:t>
    </dgm:pt>
    <dgm:pt modelId="{EA7778ED-01BF-4D6F-AEAE-B4DB73405357}">
      <dgm:prSet phldrT="[Text]"/>
      <dgm:spPr/>
      <dgm:t>
        <a:bodyPr/>
        <a:lstStyle/>
        <a:p>
          <a:r>
            <a:rPr lang="en-US" dirty="0"/>
            <a:t>Team member.</a:t>
          </a:r>
        </a:p>
      </dgm:t>
    </dgm:pt>
    <dgm:pt modelId="{717B38C0-D253-4D5D-AF1E-79406468A607}" type="parTrans" cxnId="{C6434BCB-A5D2-4824-86FE-53A5F55B74BB}">
      <dgm:prSet/>
      <dgm:spPr/>
      <dgm:t>
        <a:bodyPr/>
        <a:lstStyle/>
        <a:p>
          <a:endParaRPr lang="en-US"/>
        </a:p>
      </dgm:t>
    </dgm:pt>
    <dgm:pt modelId="{C6565611-1C62-4111-90F0-6D7D33C49A1A}" type="sibTrans" cxnId="{C6434BCB-A5D2-4824-86FE-53A5F55B74BB}">
      <dgm:prSet/>
      <dgm:spPr/>
      <dgm:t>
        <a:bodyPr/>
        <a:lstStyle/>
        <a:p>
          <a:endParaRPr lang="en-US"/>
        </a:p>
      </dgm:t>
    </dgm:pt>
    <dgm:pt modelId="{F687581C-FF79-48F4-9A18-BD2B2F3C8178}">
      <dgm:prSet phldrT="[Text]"/>
      <dgm:spPr/>
      <dgm:t>
        <a:bodyPr/>
        <a:lstStyle/>
        <a:p>
          <a:r>
            <a:rPr lang="en-US" dirty="0"/>
            <a:t>Ballot Transporters</a:t>
          </a:r>
        </a:p>
      </dgm:t>
    </dgm:pt>
    <dgm:pt modelId="{961AEB04-6CDD-4C04-AB71-FA4CB8B24CE2}" type="parTrans" cxnId="{0BD120C4-036E-4BAC-9796-DDFBD6A3880C}">
      <dgm:prSet/>
      <dgm:spPr/>
      <dgm:t>
        <a:bodyPr/>
        <a:lstStyle/>
        <a:p>
          <a:endParaRPr lang="en-US"/>
        </a:p>
      </dgm:t>
    </dgm:pt>
    <dgm:pt modelId="{45B803D3-C1E5-4761-A525-CC18FC39B6C4}" type="sibTrans" cxnId="{0BD120C4-036E-4BAC-9796-DDFBD6A3880C}">
      <dgm:prSet/>
      <dgm:spPr/>
      <dgm:t>
        <a:bodyPr/>
        <a:lstStyle/>
        <a:p>
          <a:endParaRPr lang="en-US"/>
        </a:p>
      </dgm:t>
    </dgm:pt>
    <dgm:pt modelId="{A8F74C36-9722-46F6-8E74-CC8B2498B801}">
      <dgm:prSet phldrT="[Text]"/>
      <dgm:spPr/>
      <dgm:t>
        <a:bodyPr/>
        <a:lstStyle/>
        <a:p>
          <a:r>
            <a:rPr lang="en-US" dirty="0"/>
            <a:t>Delivers supplies to assigned voter assistance centers.</a:t>
          </a:r>
        </a:p>
      </dgm:t>
    </dgm:pt>
    <dgm:pt modelId="{4A579FB4-8B67-42E2-8111-860DBDB1A548}" type="parTrans" cxnId="{AF7F1E76-B396-4E33-8F32-9EF7112739CB}">
      <dgm:prSet/>
      <dgm:spPr/>
      <dgm:t>
        <a:bodyPr/>
        <a:lstStyle/>
        <a:p>
          <a:endParaRPr lang="en-US"/>
        </a:p>
      </dgm:t>
    </dgm:pt>
    <dgm:pt modelId="{0F4D122A-98D8-4922-926D-5C78B86C1CAE}" type="sibTrans" cxnId="{AF7F1E76-B396-4E33-8F32-9EF7112739CB}">
      <dgm:prSet/>
      <dgm:spPr/>
      <dgm:t>
        <a:bodyPr/>
        <a:lstStyle/>
        <a:p>
          <a:endParaRPr lang="en-US"/>
        </a:p>
      </dgm:t>
    </dgm:pt>
    <dgm:pt modelId="{B13ADB4A-5E52-4972-A958-7133E55FFB00}">
      <dgm:prSet phldrT="[Text]"/>
      <dgm:spPr/>
      <dgm:t>
        <a:bodyPr/>
        <a:lstStyle/>
        <a:p>
          <a:r>
            <a:rPr lang="en-US" dirty="0"/>
            <a:t>Picks up ballots from voter assistance centers. </a:t>
          </a:r>
        </a:p>
      </dgm:t>
    </dgm:pt>
    <dgm:pt modelId="{DB42CB61-8446-4B98-99F0-D1A3BA5CF89F}" type="parTrans" cxnId="{7625566C-FAC6-414A-BAE0-46BD29E25790}">
      <dgm:prSet/>
      <dgm:spPr/>
      <dgm:t>
        <a:bodyPr/>
        <a:lstStyle/>
        <a:p>
          <a:endParaRPr lang="en-US"/>
        </a:p>
      </dgm:t>
    </dgm:pt>
    <dgm:pt modelId="{77455934-ACBB-483E-9094-3D0AA311D61A}" type="sibTrans" cxnId="{7625566C-FAC6-414A-BAE0-46BD29E25790}">
      <dgm:prSet/>
      <dgm:spPr/>
      <dgm:t>
        <a:bodyPr/>
        <a:lstStyle/>
        <a:p>
          <a:endParaRPr lang="en-US"/>
        </a:p>
      </dgm:t>
    </dgm:pt>
    <dgm:pt modelId="{A29713CE-9FE6-4172-B929-D872B38E76E4}">
      <dgm:prSet phldrT="[Text]"/>
      <dgm:spPr/>
      <dgm:t>
        <a:bodyPr/>
        <a:lstStyle/>
        <a:p>
          <a:r>
            <a:rPr lang="en-US" dirty="0"/>
            <a:t>Performs team assignments.</a:t>
          </a:r>
        </a:p>
      </dgm:t>
    </dgm:pt>
    <dgm:pt modelId="{E296B937-21CE-4F19-96F5-DB4E5E1C8E40}" type="parTrans" cxnId="{D3440856-5AAA-42FF-BEB3-F155B8FDDB67}">
      <dgm:prSet/>
      <dgm:spPr/>
      <dgm:t>
        <a:bodyPr/>
        <a:lstStyle/>
        <a:p>
          <a:endParaRPr lang="en-US"/>
        </a:p>
      </dgm:t>
    </dgm:pt>
    <dgm:pt modelId="{2F10ABA3-338D-4B2A-B700-A78E3CB7C11C}" type="sibTrans" cxnId="{D3440856-5AAA-42FF-BEB3-F155B8FDDB67}">
      <dgm:prSet/>
      <dgm:spPr/>
      <dgm:t>
        <a:bodyPr/>
        <a:lstStyle/>
        <a:p>
          <a:endParaRPr lang="en-US"/>
        </a:p>
      </dgm:t>
    </dgm:pt>
    <dgm:pt modelId="{40232F25-62E0-4728-BDD4-4795A8EDDE5C}">
      <dgm:prSet phldrT="[Text]"/>
      <dgm:spPr/>
      <dgm:t>
        <a:bodyPr/>
        <a:lstStyle/>
        <a:p>
          <a:r>
            <a:rPr lang="en-US" dirty="0"/>
            <a:t>Picks up ballots from ballot drop boxes.</a:t>
          </a:r>
        </a:p>
      </dgm:t>
    </dgm:pt>
    <dgm:pt modelId="{BA819637-BDF8-497B-98F3-F715B2D9C3B3}" type="parTrans" cxnId="{83FABA2D-493F-4BFE-9C09-4AFC2B9B1D46}">
      <dgm:prSet/>
      <dgm:spPr/>
      <dgm:t>
        <a:bodyPr/>
        <a:lstStyle/>
        <a:p>
          <a:endParaRPr lang="en-US"/>
        </a:p>
      </dgm:t>
    </dgm:pt>
    <dgm:pt modelId="{655589FF-F4BC-4718-AAAB-4E8FC3266AE6}" type="sibTrans" cxnId="{83FABA2D-493F-4BFE-9C09-4AFC2B9B1D46}">
      <dgm:prSet/>
      <dgm:spPr/>
      <dgm:t>
        <a:bodyPr/>
        <a:lstStyle/>
        <a:p>
          <a:endParaRPr lang="en-US"/>
        </a:p>
      </dgm:t>
    </dgm:pt>
    <dgm:pt modelId="{BFCA3D75-CD35-4C55-8687-22862E8276CC}" type="pres">
      <dgm:prSet presAssocID="{0CFB8341-99BC-47AC-9C71-956D2B0AE98A}" presName="Name0" presStyleCnt="0">
        <dgm:presLayoutVars>
          <dgm:dir/>
          <dgm:animLvl val="lvl"/>
          <dgm:resizeHandles val="exact"/>
        </dgm:presLayoutVars>
      </dgm:prSet>
      <dgm:spPr/>
    </dgm:pt>
    <dgm:pt modelId="{B3205662-7C73-47F4-9DF5-9D3ABCF1A2AC}" type="pres">
      <dgm:prSet presAssocID="{349F9E19-0894-4920-B8A6-13EBFE97ECB1}" presName="linNode" presStyleCnt="0"/>
      <dgm:spPr/>
    </dgm:pt>
    <dgm:pt modelId="{060BA26E-60C4-49C4-BBF0-D78E88193CBF}" type="pres">
      <dgm:prSet presAssocID="{349F9E19-0894-4920-B8A6-13EBFE97ECB1}" presName="parentText" presStyleLbl="node1" presStyleIdx="0" presStyleCnt="6">
        <dgm:presLayoutVars>
          <dgm:chMax val="1"/>
          <dgm:bulletEnabled val="1"/>
        </dgm:presLayoutVars>
      </dgm:prSet>
      <dgm:spPr/>
    </dgm:pt>
    <dgm:pt modelId="{7EBB4227-CD19-43F7-995C-A8BDDCBE0DA4}" type="pres">
      <dgm:prSet presAssocID="{349F9E19-0894-4920-B8A6-13EBFE97ECB1}" presName="descendantText" presStyleLbl="alignAccFollowNode1" presStyleIdx="0" presStyleCnt="6">
        <dgm:presLayoutVars>
          <dgm:bulletEnabled val="1"/>
        </dgm:presLayoutVars>
      </dgm:prSet>
      <dgm:spPr/>
    </dgm:pt>
    <dgm:pt modelId="{BA9C95B4-2BDF-4128-9496-355ABFD48156}" type="pres">
      <dgm:prSet presAssocID="{DD1B36EC-FA8B-4DE9-8C6E-3CB81A8EE023}" presName="sp" presStyleCnt="0"/>
      <dgm:spPr/>
    </dgm:pt>
    <dgm:pt modelId="{5F8F75C3-3DEB-427B-9934-ED216C0BB352}" type="pres">
      <dgm:prSet presAssocID="{4334B50C-D89F-48A1-9040-6E1C9EDDEC69}" presName="linNode" presStyleCnt="0"/>
      <dgm:spPr/>
    </dgm:pt>
    <dgm:pt modelId="{BDCD077D-54C1-4CF2-AAFC-30B69AF6CF52}" type="pres">
      <dgm:prSet presAssocID="{4334B50C-D89F-48A1-9040-6E1C9EDDEC69}" presName="parentText" presStyleLbl="node1" presStyleIdx="1" presStyleCnt="6">
        <dgm:presLayoutVars>
          <dgm:chMax val="1"/>
          <dgm:bulletEnabled val="1"/>
        </dgm:presLayoutVars>
      </dgm:prSet>
      <dgm:spPr/>
    </dgm:pt>
    <dgm:pt modelId="{61DC355A-D283-4A0E-8850-F77F66D3F7D9}" type="pres">
      <dgm:prSet presAssocID="{4334B50C-D89F-48A1-9040-6E1C9EDDEC69}" presName="descendantText" presStyleLbl="alignAccFollowNode1" presStyleIdx="1" presStyleCnt="6">
        <dgm:presLayoutVars>
          <dgm:bulletEnabled val="1"/>
        </dgm:presLayoutVars>
      </dgm:prSet>
      <dgm:spPr/>
    </dgm:pt>
    <dgm:pt modelId="{A349CA7F-FF57-487B-B792-EE4DD54EC328}" type="pres">
      <dgm:prSet presAssocID="{0971C0AF-B26E-4FA3-98EF-EDFCFD30AE62}" presName="sp" presStyleCnt="0"/>
      <dgm:spPr/>
    </dgm:pt>
    <dgm:pt modelId="{D707CAAA-623D-495D-8E40-CDE1C954E0F0}" type="pres">
      <dgm:prSet presAssocID="{6B2C13CD-D673-4427-B139-3FC693E9B154}" presName="linNode" presStyleCnt="0"/>
      <dgm:spPr/>
    </dgm:pt>
    <dgm:pt modelId="{8D0B8E6C-3487-4843-B26E-AA20D062E438}" type="pres">
      <dgm:prSet presAssocID="{6B2C13CD-D673-4427-B139-3FC693E9B154}" presName="parentText" presStyleLbl="node1" presStyleIdx="2" presStyleCnt="6">
        <dgm:presLayoutVars>
          <dgm:chMax val="1"/>
          <dgm:bulletEnabled val="1"/>
        </dgm:presLayoutVars>
      </dgm:prSet>
      <dgm:spPr/>
    </dgm:pt>
    <dgm:pt modelId="{12AB6BF7-EB24-4A0B-BD29-D78CB4E8F8D4}" type="pres">
      <dgm:prSet presAssocID="{6B2C13CD-D673-4427-B139-3FC693E9B154}" presName="descendantText" presStyleLbl="alignAccFollowNode1" presStyleIdx="2" presStyleCnt="6">
        <dgm:presLayoutVars>
          <dgm:bulletEnabled val="1"/>
        </dgm:presLayoutVars>
      </dgm:prSet>
      <dgm:spPr/>
    </dgm:pt>
    <dgm:pt modelId="{23C71A5A-913D-4FB5-9B94-A42BE7AAB74F}" type="pres">
      <dgm:prSet presAssocID="{3A5EDDE2-A2CB-4A34-9C99-97F0705AAADE}" presName="sp" presStyleCnt="0"/>
      <dgm:spPr/>
    </dgm:pt>
    <dgm:pt modelId="{DDB12C8E-A4FB-4FFD-AAC6-3EB7B6AB368F}" type="pres">
      <dgm:prSet presAssocID="{88135331-54B6-4541-B34B-6D66CC3B0F26}" presName="linNode" presStyleCnt="0"/>
      <dgm:spPr/>
    </dgm:pt>
    <dgm:pt modelId="{AD9A112D-FA57-4BF6-A8B5-00EA84D59A61}" type="pres">
      <dgm:prSet presAssocID="{88135331-54B6-4541-B34B-6D66CC3B0F26}" presName="parentText" presStyleLbl="node1" presStyleIdx="3" presStyleCnt="6">
        <dgm:presLayoutVars>
          <dgm:chMax val="1"/>
          <dgm:bulletEnabled val="1"/>
        </dgm:presLayoutVars>
      </dgm:prSet>
      <dgm:spPr/>
    </dgm:pt>
    <dgm:pt modelId="{952EF951-FF55-4213-BA1D-6C824F614B6C}" type="pres">
      <dgm:prSet presAssocID="{88135331-54B6-4541-B34B-6D66CC3B0F26}" presName="descendantText" presStyleLbl="alignAccFollowNode1" presStyleIdx="3" presStyleCnt="6">
        <dgm:presLayoutVars>
          <dgm:bulletEnabled val="1"/>
        </dgm:presLayoutVars>
      </dgm:prSet>
      <dgm:spPr/>
    </dgm:pt>
    <dgm:pt modelId="{0E37B12F-5493-44B1-A634-07FDB4B0342E}" type="pres">
      <dgm:prSet presAssocID="{3328F846-A1D9-447D-848D-E423F10C011F}" presName="sp" presStyleCnt="0"/>
      <dgm:spPr/>
    </dgm:pt>
    <dgm:pt modelId="{EE1D5DB9-C0AA-440A-833A-E65606686F91}" type="pres">
      <dgm:prSet presAssocID="{6DB3E220-D770-447E-A51A-5DEB2B5D9E4F}" presName="linNode" presStyleCnt="0"/>
      <dgm:spPr/>
    </dgm:pt>
    <dgm:pt modelId="{A06C085E-55A7-4B04-92AA-701CDBDA9580}" type="pres">
      <dgm:prSet presAssocID="{6DB3E220-D770-447E-A51A-5DEB2B5D9E4F}" presName="parentText" presStyleLbl="node1" presStyleIdx="4" presStyleCnt="6">
        <dgm:presLayoutVars>
          <dgm:chMax val="1"/>
          <dgm:bulletEnabled val="1"/>
        </dgm:presLayoutVars>
      </dgm:prSet>
      <dgm:spPr/>
    </dgm:pt>
    <dgm:pt modelId="{CA41B80E-DA93-4D15-8EEA-5D943EDA6AE4}" type="pres">
      <dgm:prSet presAssocID="{6DB3E220-D770-447E-A51A-5DEB2B5D9E4F}" presName="descendantText" presStyleLbl="alignAccFollowNode1" presStyleIdx="4" presStyleCnt="6">
        <dgm:presLayoutVars>
          <dgm:bulletEnabled val="1"/>
        </dgm:presLayoutVars>
      </dgm:prSet>
      <dgm:spPr/>
    </dgm:pt>
    <dgm:pt modelId="{D6377C8B-9A0F-47F0-BF97-C5706D726E4D}" type="pres">
      <dgm:prSet presAssocID="{75CABC4E-C3BB-4708-AEB0-9FEBADCF77AD}" presName="sp" presStyleCnt="0"/>
      <dgm:spPr/>
    </dgm:pt>
    <dgm:pt modelId="{E65CA997-CB1A-4297-A90D-93E263FE99E3}" type="pres">
      <dgm:prSet presAssocID="{F687581C-FF79-48F4-9A18-BD2B2F3C8178}" presName="linNode" presStyleCnt="0"/>
      <dgm:spPr/>
    </dgm:pt>
    <dgm:pt modelId="{93DFD7C7-C455-4F71-AFC1-613C338C51DB}" type="pres">
      <dgm:prSet presAssocID="{F687581C-FF79-48F4-9A18-BD2B2F3C8178}" presName="parentText" presStyleLbl="node1" presStyleIdx="5" presStyleCnt="6">
        <dgm:presLayoutVars>
          <dgm:chMax val="1"/>
          <dgm:bulletEnabled val="1"/>
        </dgm:presLayoutVars>
      </dgm:prSet>
      <dgm:spPr/>
    </dgm:pt>
    <dgm:pt modelId="{8CF2C8CE-3DA1-46F6-99CD-9ADBB7AB3278}" type="pres">
      <dgm:prSet presAssocID="{F687581C-FF79-48F4-9A18-BD2B2F3C8178}" presName="descendantText" presStyleLbl="alignAccFollowNode1" presStyleIdx="5" presStyleCnt="6">
        <dgm:presLayoutVars>
          <dgm:bulletEnabled val="1"/>
        </dgm:presLayoutVars>
      </dgm:prSet>
      <dgm:spPr/>
    </dgm:pt>
  </dgm:ptLst>
  <dgm:cxnLst>
    <dgm:cxn modelId="{FE9FC504-6800-4996-92FE-EB00FC47D2A8}" srcId="{349F9E19-0894-4920-B8A6-13EBFE97ECB1}" destId="{7118F3FB-0A9D-4803-9F3B-DB47F656B669}" srcOrd="0" destOrd="0" parTransId="{CE35C34D-6807-4CEA-981B-EE159CC78BA4}" sibTransId="{1DCCC32A-5A3C-45E8-BB1D-6F4D19AFE19A}"/>
    <dgm:cxn modelId="{42C88809-A663-4249-9E1F-F4B2D2E096C8}" srcId="{4334B50C-D89F-48A1-9040-6E1C9EDDEC69}" destId="{DB3029BE-2BEE-4A3C-A3F4-F9732EEAC6CC}" srcOrd="0" destOrd="0" parTransId="{CC703B2C-2A54-40EB-852B-9718F3DC3F4C}" sibTransId="{B40FF5E0-2F4C-47DA-A709-A8093C1ED203}"/>
    <dgm:cxn modelId="{83FABA2D-493F-4BFE-9C09-4AFC2B9B1D46}" srcId="{F687581C-FF79-48F4-9A18-BD2B2F3C8178}" destId="{40232F25-62E0-4728-BDD4-4795A8EDDE5C}" srcOrd="1" destOrd="0" parTransId="{BA819637-BDF8-497B-98F3-F715B2D9C3B3}" sibTransId="{655589FF-F4BC-4718-AAAB-4E8FC3266AE6}"/>
    <dgm:cxn modelId="{76D88233-F91D-4399-93CA-2B63D86E5482}" srcId="{6B2C13CD-D673-4427-B139-3FC693E9B154}" destId="{4E98885E-F706-420F-BE4F-4B2D9DB6CBD9}" srcOrd="0" destOrd="0" parTransId="{7118554C-84F4-4F13-9097-47A17FFB873C}" sibTransId="{071ABE46-03DE-4DA1-A06C-8E823ABD2711}"/>
    <dgm:cxn modelId="{C8B96D3D-8CCE-452B-A98C-DB7E10678EE5}" type="presOf" srcId="{81A6D7F1-DFDC-4CC8-996A-7A9F7F315B91}" destId="{12AB6BF7-EB24-4A0B-BD29-D78CB4E8F8D4}" srcOrd="0" destOrd="1" presId="urn:microsoft.com/office/officeart/2005/8/layout/vList5"/>
    <dgm:cxn modelId="{BBABC33D-31C7-46AE-83E1-1C4A089A0562}" type="presOf" srcId="{B13ADB4A-5E52-4972-A958-7133E55FFB00}" destId="{8CF2C8CE-3DA1-46F6-99CD-9ADBB7AB3278}" srcOrd="0" destOrd="0" presId="urn:microsoft.com/office/officeart/2005/8/layout/vList5"/>
    <dgm:cxn modelId="{796D905C-EF6C-44E4-AA49-C9CAB5969F48}" type="presOf" srcId="{F687581C-FF79-48F4-9A18-BD2B2F3C8178}" destId="{93DFD7C7-C455-4F71-AFC1-613C338C51DB}" srcOrd="0" destOrd="0" presId="urn:microsoft.com/office/officeart/2005/8/layout/vList5"/>
    <dgm:cxn modelId="{51D8BC5C-1269-4215-937A-3BB20C9A39A7}" type="presOf" srcId="{40232F25-62E0-4728-BDD4-4795A8EDDE5C}" destId="{8CF2C8CE-3DA1-46F6-99CD-9ADBB7AB3278}" srcOrd="0" destOrd="1" presId="urn:microsoft.com/office/officeart/2005/8/layout/vList5"/>
    <dgm:cxn modelId="{C674F964-A6FE-41D4-A11C-7218B67013D9}" type="presOf" srcId="{4334B50C-D89F-48A1-9040-6E1C9EDDEC69}" destId="{BDCD077D-54C1-4CF2-AAFC-30B69AF6CF52}" srcOrd="0" destOrd="0" presId="urn:microsoft.com/office/officeart/2005/8/layout/vList5"/>
    <dgm:cxn modelId="{37AA7E45-8827-4AEF-927E-1198C4EE4202}" srcId="{0CFB8341-99BC-47AC-9C71-956D2B0AE98A}" destId="{349F9E19-0894-4920-B8A6-13EBFE97ECB1}" srcOrd="0" destOrd="0" parTransId="{E7CF451A-DE8E-4479-8D37-DCF988BC5715}" sibTransId="{DD1B36EC-FA8B-4DE9-8C6E-3CB81A8EE023}"/>
    <dgm:cxn modelId="{CB8ADE65-934F-4316-996A-3F6BF596F2FF}" srcId="{0CFB8341-99BC-47AC-9C71-956D2B0AE98A}" destId="{88135331-54B6-4541-B34B-6D66CC3B0F26}" srcOrd="3" destOrd="0" parTransId="{53009008-FCF4-463B-A875-D8C90BF79BEB}" sibTransId="{3328F846-A1D9-447D-848D-E423F10C011F}"/>
    <dgm:cxn modelId="{40EC8048-FF33-499A-B8F3-9501C007CDDE}" type="presOf" srcId="{2165A413-5036-4FCB-81CE-31E459EB1B64}" destId="{61DC355A-D283-4A0E-8850-F77F66D3F7D9}" srcOrd="0" destOrd="1" presId="urn:microsoft.com/office/officeart/2005/8/layout/vList5"/>
    <dgm:cxn modelId="{7625566C-FAC6-414A-BAE0-46BD29E25790}" srcId="{F687581C-FF79-48F4-9A18-BD2B2F3C8178}" destId="{B13ADB4A-5E52-4972-A958-7133E55FFB00}" srcOrd="0" destOrd="0" parTransId="{DB42CB61-8446-4B98-99F0-D1A3BA5CF89F}" sibTransId="{77455934-ACBB-483E-9094-3D0AA311D61A}"/>
    <dgm:cxn modelId="{5864F64F-0FA4-44B1-95F4-59FC52885D40}" type="presOf" srcId="{A29713CE-9FE6-4172-B929-D872B38E76E4}" destId="{952EF951-FF55-4213-BA1D-6C824F614B6C}" srcOrd="0" destOrd="1" presId="urn:microsoft.com/office/officeart/2005/8/layout/vList5"/>
    <dgm:cxn modelId="{FB7F2370-68A8-4529-BA0D-4A78DF3D31E4}" srcId="{0CFB8341-99BC-47AC-9C71-956D2B0AE98A}" destId="{6DB3E220-D770-447E-A51A-5DEB2B5D9E4F}" srcOrd="4" destOrd="0" parTransId="{E8A930C9-E68F-4CB8-99A7-4EB01C66A4FF}" sibTransId="{75CABC4E-C3BB-4708-AEB0-9FEBADCF77AD}"/>
    <dgm:cxn modelId="{D3440856-5AAA-42FF-BEB3-F155B8FDDB67}" srcId="{88135331-54B6-4541-B34B-6D66CC3B0F26}" destId="{A29713CE-9FE6-4172-B929-D872B38E76E4}" srcOrd="1" destOrd="0" parTransId="{E296B937-21CE-4F19-96F5-DB4E5E1C8E40}" sibTransId="{2F10ABA3-338D-4B2A-B700-A78E3CB7C11C}"/>
    <dgm:cxn modelId="{AF7F1E76-B396-4E33-8F32-9EF7112739CB}" srcId="{6DB3E220-D770-447E-A51A-5DEB2B5D9E4F}" destId="{A8F74C36-9722-46F6-8E74-CC8B2498B801}" srcOrd="0" destOrd="0" parTransId="{4A579FB4-8B67-42E2-8111-860DBDB1A548}" sibTransId="{0F4D122A-98D8-4922-926D-5C78B86C1CAE}"/>
    <dgm:cxn modelId="{10B09D83-C1C2-42EC-98DA-501DBEAEC9EC}" type="presOf" srcId="{DB3029BE-2BEE-4A3C-A3F4-F9732EEAC6CC}" destId="{61DC355A-D283-4A0E-8850-F77F66D3F7D9}" srcOrd="0" destOrd="0" presId="urn:microsoft.com/office/officeart/2005/8/layout/vList5"/>
    <dgm:cxn modelId="{E5CEF086-FE14-4972-B219-58D68436BF1A}" type="presOf" srcId="{EA7778ED-01BF-4D6F-AEAE-B4DB73405357}" destId="{952EF951-FF55-4213-BA1D-6C824F614B6C}" srcOrd="0" destOrd="0" presId="urn:microsoft.com/office/officeart/2005/8/layout/vList5"/>
    <dgm:cxn modelId="{712D2F8E-AC6A-46A2-83FB-811EC76DE589}" type="presOf" srcId="{15ACBCA3-7485-426E-84A8-BD505DBE8859}" destId="{7EBB4227-CD19-43F7-995C-A8BDDCBE0DA4}" srcOrd="0" destOrd="1" presId="urn:microsoft.com/office/officeart/2005/8/layout/vList5"/>
    <dgm:cxn modelId="{5F87718E-41A2-4E8D-9CD4-F1FF5C271CFB}" type="presOf" srcId="{A8F74C36-9722-46F6-8E74-CC8B2498B801}" destId="{CA41B80E-DA93-4D15-8EEA-5D943EDA6AE4}" srcOrd="0" destOrd="0" presId="urn:microsoft.com/office/officeart/2005/8/layout/vList5"/>
    <dgm:cxn modelId="{E5BBA18F-18BD-4014-AAE0-9375D84D3FF7}" srcId="{349F9E19-0894-4920-B8A6-13EBFE97ECB1}" destId="{15ACBCA3-7485-426E-84A8-BD505DBE8859}" srcOrd="1" destOrd="0" parTransId="{ED62EE09-7EF4-4D84-814D-0C10A7B4BEC0}" sibTransId="{5713C7B5-D10C-4AFC-B935-8038A4497A78}"/>
    <dgm:cxn modelId="{3F8A1B90-180E-4DAB-ABE9-903FB5626504}" type="presOf" srcId="{0CFB8341-99BC-47AC-9C71-956D2B0AE98A}" destId="{BFCA3D75-CD35-4C55-8687-22862E8276CC}" srcOrd="0" destOrd="0" presId="urn:microsoft.com/office/officeart/2005/8/layout/vList5"/>
    <dgm:cxn modelId="{DE0AEB9B-D6D3-4A73-9748-E495D5C8830D}" type="presOf" srcId="{88135331-54B6-4541-B34B-6D66CC3B0F26}" destId="{AD9A112D-FA57-4BF6-A8B5-00EA84D59A61}" srcOrd="0" destOrd="0" presId="urn:microsoft.com/office/officeart/2005/8/layout/vList5"/>
    <dgm:cxn modelId="{1C8FA2A4-2B2A-46F3-82D5-98CBC769B83E}" srcId="{4334B50C-D89F-48A1-9040-6E1C9EDDEC69}" destId="{2165A413-5036-4FCB-81CE-31E459EB1B64}" srcOrd="1" destOrd="0" parTransId="{B334E382-EF85-4160-AD6D-EA483A070756}" sibTransId="{D8159B87-F4B3-406E-9224-0140DF48C68E}"/>
    <dgm:cxn modelId="{8897BCB4-2E91-4A8E-A745-461E692E00B9}" srcId="{0CFB8341-99BC-47AC-9C71-956D2B0AE98A}" destId="{4334B50C-D89F-48A1-9040-6E1C9EDDEC69}" srcOrd="1" destOrd="0" parTransId="{3987DF8F-E9C9-4AE6-BFBF-554328C5B545}" sibTransId="{0971C0AF-B26E-4FA3-98EF-EDFCFD30AE62}"/>
    <dgm:cxn modelId="{F6D410B6-EB34-4A73-8BA8-FF7BB5199497}" srcId="{0CFB8341-99BC-47AC-9C71-956D2B0AE98A}" destId="{6B2C13CD-D673-4427-B139-3FC693E9B154}" srcOrd="2" destOrd="0" parTransId="{8D946F1A-97AD-46BB-A52A-F064794638AE}" sibTransId="{3A5EDDE2-A2CB-4A34-9C99-97F0705AAADE}"/>
    <dgm:cxn modelId="{0BD120C4-036E-4BAC-9796-DDFBD6A3880C}" srcId="{0CFB8341-99BC-47AC-9C71-956D2B0AE98A}" destId="{F687581C-FF79-48F4-9A18-BD2B2F3C8178}" srcOrd="5" destOrd="0" parTransId="{961AEB04-6CDD-4C04-AB71-FA4CB8B24CE2}" sibTransId="{45B803D3-C1E5-4761-A525-CC18FC39B6C4}"/>
    <dgm:cxn modelId="{C3EF6BCA-AFF1-4DDA-8A02-2C46CDD3CD95}" type="presOf" srcId="{349F9E19-0894-4920-B8A6-13EBFE97ECB1}" destId="{060BA26E-60C4-49C4-BBF0-D78E88193CBF}" srcOrd="0" destOrd="0" presId="urn:microsoft.com/office/officeart/2005/8/layout/vList5"/>
    <dgm:cxn modelId="{C6434BCB-A5D2-4824-86FE-53A5F55B74BB}" srcId="{88135331-54B6-4541-B34B-6D66CC3B0F26}" destId="{EA7778ED-01BF-4D6F-AEAE-B4DB73405357}" srcOrd="0" destOrd="0" parTransId="{717B38C0-D253-4D5D-AF1E-79406468A607}" sibTransId="{C6565611-1C62-4111-90F0-6D7D33C49A1A}"/>
    <dgm:cxn modelId="{AB1167D7-15C7-4C1E-A212-0DE6926962E7}" srcId="{6B2C13CD-D673-4427-B139-3FC693E9B154}" destId="{81A6D7F1-DFDC-4CC8-996A-7A9F7F315B91}" srcOrd="1" destOrd="0" parTransId="{1DF20858-80A8-4304-879A-F682753EB69D}" sibTransId="{E91DFB46-17C8-4F85-933E-1C88CBA92709}"/>
    <dgm:cxn modelId="{81D760DE-BD2F-4989-8AEF-19FA44CEE244}" type="presOf" srcId="{6DB3E220-D770-447E-A51A-5DEB2B5D9E4F}" destId="{A06C085E-55A7-4B04-92AA-701CDBDA9580}" srcOrd="0" destOrd="0" presId="urn:microsoft.com/office/officeart/2005/8/layout/vList5"/>
    <dgm:cxn modelId="{3BDC4EE3-2324-46B4-96D7-D66568B0CCAB}" type="presOf" srcId="{4E98885E-F706-420F-BE4F-4B2D9DB6CBD9}" destId="{12AB6BF7-EB24-4A0B-BD29-D78CB4E8F8D4}" srcOrd="0" destOrd="0" presId="urn:microsoft.com/office/officeart/2005/8/layout/vList5"/>
    <dgm:cxn modelId="{793E86F4-32C2-4701-B339-A41113B62518}" type="presOf" srcId="{6B2C13CD-D673-4427-B139-3FC693E9B154}" destId="{8D0B8E6C-3487-4843-B26E-AA20D062E438}" srcOrd="0" destOrd="0" presId="urn:microsoft.com/office/officeart/2005/8/layout/vList5"/>
    <dgm:cxn modelId="{E86418FB-E74D-40D0-94A8-B85623773A7F}" type="presOf" srcId="{7118F3FB-0A9D-4803-9F3B-DB47F656B669}" destId="{7EBB4227-CD19-43F7-995C-A8BDDCBE0DA4}" srcOrd="0" destOrd="0" presId="urn:microsoft.com/office/officeart/2005/8/layout/vList5"/>
    <dgm:cxn modelId="{45ED223E-80F5-40E0-BF5B-A609035E2502}" type="presParOf" srcId="{BFCA3D75-CD35-4C55-8687-22862E8276CC}" destId="{B3205662-7C73-47F4-9DF5-9D3ABCF1A2AC}" srcOrd="0" destOrd="0" presId="urn:microsoft.com/office/officeart/2005/8/layout/vList5"/>
    <dgm:cxn modelId="{930260E2-6399-426B-B27F-D1791E1DC760}" type="presParOf" srcId="{B3205662-7C73-47F4-9DF5-9D3ABCF1A2AC}" destId="{060BA26E-60C4-49C4-BBF0-D78E88193CBF}" srcOrd="0" destOrd="0" presId="urn:microsoft.com/office/officeart/2005/8/layout/vList5"/>
    <dgm:cxn modelId="{A2AF8D8F-5438-4058-B9F7-28ADEED584FC}" type="presParOf" srcId="{B3205662-7C73-47F4-9DF5-9D3ABCF1A2AC}" destId="{7EBB4227-CD19-43F7-995C-A8BDDCBE0DA4}" srcOrd="1" destOrd="0" presId="urn:microsoft.com/office/officeart/2005/8/layout/vList5"/>
    <dgm:cxn modelId="{C540189A-49E4-4D08-A032-0EDA87FADA0C}" type="presParOf" srcId="{BFCA3D75-CD35-4C55-8687-22862E8276CC}" destId="{BA9C95B4-2BDF-4128-9496-355ABFD48156}" srcOrd="1" destOrd="0" presId="urn:microsoft.com/office/officeart/2005/8/layout/vList5"/>
    <dgm:cxn modelId="{BD9D1A71-4718-4239-96AF-B6AA5806ABF1}" type="presParOf" srcId="{BFCA3D75-CD35-4C55-8687-22862E8276CC}" destId="{5F8F75C3-3DEB-427B-9934-ED216C0BB352}" srcOrd="2" destOrd="0" presId="urn:microsoft.com/office/officeart/2005/8/layout/vList5"/>
    <dgm:cxn modelId="{534CEC6B-A30C-4704-9592-9E7E4900C99F}" type="presParOf" srcId="{5F8F75C3-3DEB-427B-9934-ED216C0BB352}" destId="{BDCD077D-54C1-4CF2-AAFC-30B69AF6CF52}" srcOrd="0" destOrd="0" presId="urn:microsoft.com/office/officeart/2005/8/layout/vList5"/>
    <dgm:cxn modelId="{4C775F04-60C3-4469-9C63-AE96B485BB53}" type="presParOf" srcId="{5F8F75C3-3DEB-427B-9934-ED216C0BB352}" destId="{61DC355A-D283-4A0E-8850-F77F66D3F7D9}" srcOrd="1" destOrd="0" presId="urn:microsoft.com/office/officeart/2005/8/layout/vList5"/>
    <dgm:cxn modelId="{5604B26A-58C4-43BB-B61D-F7B5F45FC839}" type="presParOf" srcId="{BFCA3D75-CD35-4C55-8687-22862E8276CC}" destId="{A349CA7F-FF57-487B-B792-EE4DD54EC328}" srcOrd="3" destOrd="0" presId="urn:microsoft.com/office/officeart/2005/8/layout/vList5"/>
    <dgm:cxn modelId="{6104B213-A193-4AEF-AB36-1B9FFACDA3BD}" type="presParOf" srcId="{BFCA3D75-CD35-4C55-8687-22862E8276CC}" destId="{D707CAAA-623D-495D-8E40-CDE1C954E0F0}" srcOrd="4" destOrd="0" presId="urn:microsoft.com/office/officeart/2005/8/layout/vList5"/>
    <dgm:cxn modelId="{9EAD1D4A-721B-42AF-A1A3-E757B9F3C024}" type="presParOf" srcId="{D707CAAA-623D-495D-8E40-CDE1C954E0F0}" destId="{8D0B8E6C-3487-4843-B26E-AA20D062E438}" srcOrd="0" destOrd="0" presId="urn:microsoft.com/office/officeart/2005/8/layout/vList5"/>
    <dgm:cxn modelId="{B0C66CCA-0AAE-4B2C-9D72-660B223C8D1F}" type="presParOf" srcId="{D707CAAA-623D-495D-8E40-CDE1C954E0F0}" destId="{12AB6BF7-EB24-4A0B-BD29-D78CB4E8F8D4}" srcOrd="1" destOrd="0" presId="urn:microsoft.com/office/officeart/2005/8/layout/vList5"/>
    <dgm:cxn modelId="{220A59D9-CA01-4230-9613-487B41EDC812}" type="presParOf" srcId="{BFCA3D75-CD35-4C55-8687-22862E8276CC}" destId="{23C71A5A-913D-4FB5-9B94-A42BE7AAB74F}" srcOrd="5" destOrd="0" presId="urn:microsoft.com/office/officeart/2005/8/layout/vList5"/>
    <dgm:cxn modelId="{74715B05-8F33-4892-A65B-ECA4B3D1FCAC}" type="presParOf" srcId="{BFCA3D75-CD35-4C55-8687-22862E8276CC}" destId="{DDB12C8E-A4FB-4FFD-AAC6-3EB7B6AB368F}" srcOrd="6" destOrd="0" presId="urn:microsoft.com/office/officeart/2005/8/layout/vList5"/>
    <dgm:cxn modelId="{ADC0A58B-8CF2-4BA2-99D9-FD07B84C780B}" type="presParOf" srcId="{DDB12C8E-A4FB-4FFD-AAC6-3EB7B6AB368F}" destId="{AD9A112D-FA57-4BF6-A8B5-00EA84D59A61}" srcOrd="0" destOrd="0" presId="urn:microsoft.com/office/officeart/2005/8/layout/vList5"/>
    <dgm:cxn modelId="{0603FEE5-A9D6-40D6-AB10-D2C4552D288A}" type="presParOf" srcId="{DDB12C8E-A4FB-4FFD-AAC6-3EB7B6AB368F}" destId="{952EF951-FF55-4213-BA1D-6C824F614B6C}" srcOrd="1" destOrd="0" presId="urn:microsoft.com/office/officeart/2005/8/layout/vList5"/>
    <dgm:cxn modelId="{7D471B7F-78A4-45D6-AA67-68E5C1D6F9A2}" type="presParOf" srcId="{BFCA3D75-CD35-4C55-8687-22862E8276CC}" destId="{0E37B12F-5493-44B1-A634-07FDB4B0342E}" srcOrd="7" destOrd="0" presId="urn:microsoft.com/office/officeart/2005/8/layout/vList5"/>
    <dgm:cxn modelId="{BC1ADD29-C5CE-4336-B95E-ACBAD9F5172D}" type="presParOf" srcId="{BFCA3D75-CD35-4C55-8687-22862E8276CC}" destId="{EE1D5DB9-C0AA-440A-833A-E65606686F91}" srcOrd="8" destOrd="0" presId="urn:microsoft.com/office/officeart/2005/8/layout/vList5"/>
    <dgm:cxn modelId="{F47B517D-C949-42DC-8857-5DE7F4F8296D}" type="presParOf" srcId="{EE1D5DB9-C0AA-440A-833A-E65606686F91}" destId="{A06C085E-55A7-4B04-92AA-701CDBDA9580}" srcOrd="0" destOrd="0" presId="urn:microsoft.com/office/officeart/2005/8/layout/vList5"/>
    <dgm:cxn modelId="{676F907C-294A-4F65-BAC7-4DB930AEEF0F}" type="presParOf" srcId="{EE1D5DB9-C0AA-440A-833A-E65606686F91}" destId="{CA41B80E-DA93-4D15-8EEA-5D943EDA6AE4}" srcOrd="1" destOrd="0" presId="urn:microsoft.com/office/officeart/2005/8/layout/vList5"/>
    <dgm:cxn modelId="{1F3DE785-9A6C-4A35-8E03-7CC94255D96D}" type="presParOf" srcId="{BFCA3D75-CD35-4C55-8687-22862E8276CC}" destId="{D6377C8B-9A0F-47F0-BF97-C5706D726E4D}" srcOrd="9" destOrd="0" presId="urn:microsoft.com/office/officeart/2005/8/layout/vList5"/>
    <dgm:cxn modelId="{CEADF526-56F2-43C8-B563-B0424FDE1103}" type="presParOf" srcId="{BFCA3D75-CD35-4C55-8687-22862E8276CC}" destId="{E65CA997-CB1A-4297-A90D-93E263FE99E3}" srcOrd="10" destOrd="0" presId="urn:microsoft.com/office/officeart/2005/8/layout/vList5"/>
    <dgm:cxn modelId="{4C53F39B-8443-4607-B1EC-185086A97F65}" type="presParOf" srcId="{E65CA997-CB1A-4297-A90D-93E263FE99E3}" destId="{93DFD7C7-C455-4F71-AFC1-613C338C51DB}" srcOrd="0" destOrd="0" presId="urn:microsoft.com/office/officeart/2005/8/layout/vList5"/>
    <dgm:cxn modelId="{69CBF991-05A1-44FB-8FFE-C4D66C24594B}" type="presParOf" srcId="{E65CA997-CB1A-4297-A90D-93E263FE99E3}" destId="{8CF2C8CE-3DA1-46F6-99CD-9ADBB7AB327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129925-4399-41A3-BDA0-FE2307C23E1E}"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n-US"/>
        </a:p>
      </dgm:t>
    </dgm:pt>
    <dgm:pt modelId="{D49D3139-CA5D-40DB-9077-F18FCD42AB1A}">
      <dgm:prSet phldrT="[Text]" custT="1"/>
      <dgm:spPr/>
      <dgm:t>
        <a:bodyPr/>
        <a:lstStyle/>
        <a:p>
          <a:pPr algn="ctr"/>
          <a:r>
            <a:rPr lang="en-US" sz="2400" b="1" dirty="0">
              <a:solidFill>
                <a:schemeClr val="bg1"/>
              </a:solidFill>
              <a:effectLst>
                <a:outerShdw blurRad="38100" dist="38100" dir="2700000" algn="tl">
                  <a:srgbClr val="000000">
                    <a:alpha val="43137"/>
                  </a:srgbClr>
                </a:outerShdw>
              </a:effectLst>
            </a:rPr>
            <a:t>Voter </a:t>
          </a:r>
        </a:p>
        <a:p>
          <a:pPr algn="ctr"/>
          <a:r>
            <a:rPr lang="en-US" sz="2400" b="1" dirty="0">
              <a:solidFill>
                <a:schemeClr val="bg1"/>
              </a:solidFill>
              <a:effectLst>
                <a:outerShdw blurRad="38100" dist="38100" dir="2700000" algn="tl">
                  <a:srgbClr val="000000">
                    <a:alpha val="43137"/>
                  </a:srgbClr>
                </a:outerShdw>
              </a:effectLst>
            </a:rPr>
            <a:t>Check-in</a:t>
          </a:r>
        </a:p>
      </dgm:t>
    </dgm:pt>
    <dgm:pt modelId="{BE3D4520-CB3C-4499-9C40-CE990E0920EF}" type="parTrans" cxnId="{66485D5C-4C42-4A2C-945C-0A7ADB023090}">
      <dgm:prSet/>
      <dgm:spPr/>
      <dgm:t>
        <a:bodyPr/>
        <a:lstStyle/>
        <a:p>
          <a:endParaRPr lang="en-US">
            <a:solidFill>
              <a:schemeClr val="bg1"/>
            </a:solidFill>
            <a:effectLst>
              <a:outerShdw blurRad="38100" dist="38100" dir="2700000" algn="tl">
                <a:srgbClr val="000000">
                  <a:alpha val="43137"/>
                </a:srgbClr>
              </a:outerShdw>
            </a:effectLst>
          </a:endParaRPr>
        </a:p>
      </dgm:t>
    </dgm:pt>
    <dgm:pt modelId="{37380D9F-AAF4-4D85-BED8-8CE8880BF2E2}" type="sibTrans" cxnId="{66485D5C-4C42-4A2C-945C-0A7ADB023090}">
      <dgm:prSet/>
      <dgm:spPr/>
      <dgm:t>
        <a:bodyPr/>
        <a:lstStyle/>
        <a:p>
          <a:endParaRPr lang="en-US">
            <a:solidFill>
              <a:schemeClr val="bg1"/>
            </a:solidFill>
            <a:effectLst>
              <a:outerShdw blurRad="38100" dist="38100" dir="2700000" algn="tl">
                <a:srgbClr val="000000">
                  <a:alpha val="43137"/>
                </a:srgbClr>
              </a:outerShdw>
            </a:effectLst>
          </a:endParaRPr>
        </a:p>
      </dgm:t>
    </dgm:pt>
    <dgm:pt modelId="{B66FEF2A-7A22-47DE-976C-597812737767}">
      <dgm:prSet phldrT="[Text]" custT="1"/>
      <dgm:spPr/>
      <dgm:t>
        <a:bodyPr/>
        <a:lstStyle/>
        <a:p>
          <a:r>
            <a:rPr lang="en-US" sz="2000" dirty="0">
              <a:solidFill>
                <a:schemeClr val="bg1"/>
              </a:solidFill>
              <a:effectLst>
                <a:outerShdw blurRad="38100" dist="38100" dir="2700000" algn="tl">
                  <a:srgbClr val="000000">
                    <a:alpha val="43137"/>
                  </a:srgbClr>
                </a:outerShdw>
              </a:effectLst>
            </a:rPr>
            <a:t>Greet voter.</a:t>
          </a:r>
        </a:p>
      </dgm:t>
    </dgm:pt>
    <dgm:pt modelId="{C7FFAD18-361F-4913-BA67-5E0E13BC7FEA}" type="parTrans" cxnId="{3757A815-8227-4BAC-8037-44ABFC0CBE5F}">
      <dgm:prSet/>
      <dgm:spPr/>
      <dgm:t>
        <a:bodyPr/>
        <a:lstStyle/>
        <a:p>
          <a:endParaRPr lang="en-US">
            <a:solidFill>
              <a:schemeClr val="bg1"/>
            </a:solidFill>
            <a:effectLst>
              <a:outerShdw blurRad="38100" dist="38100" dir="2700000" algn="tl">
                <a:srgbClr val="000000">
                  <a:alpha val="43137"/>
                </a:srgbClr>
              </a:outerShdw>
            </a:effectLst>
          </a:endParaRPr>
        </a:p>
      </dgm:t>
    </dgm:pt>
    <dgm:pt modelId="{06E748DF-6831-4647-86EE-35577318E5FE}" type="sibTrans" cxnId="{3757A815-8227-4BAC-8037-44ABFC0CBE5F}">
      <dgm:prSet/>
      <dgm:spPr/>
      <dgm:t>
        <a:bodyPr/>
        <a:lstStyle/>
        <a:p>
          <a:endParaRPr lang="en-US">
            <a:solidFill>
              <a:schemeClr val="bg1"/>
            </a:solidFill>
            <a:effectLst>
              <a:outerShdw blurRad="38100" dist="38100" dir="2700000" algn="tl">
                <a:srgbClr val="000000">
                  <a:alpha val="43137"/>
                </a:srgbClr>
              </a:outerShdw>
            </a:effectLst>
          </a:endParaRPr>
        </a:p>
      </dgm:t>
    </dgm:pt>
    <dgm:pt modelId="{A9CA2A88-8AF5-4080-9220-3AE1932965DF}">
      <dgm:prSet phldrT="[Text]" custT="1"/>
      <dgm:spPr>
        <a:ln>
          <a:noFill/>
        </a:ln>
      </dgm:spPr>
      <dgm:t>
        <a:bodyPr/>
        <a:lstStyle/>
        <a:p>
          <a:r>
            <a:rPr lang="en-US" sz="2000" dirty="0">
              <a:solidFill>
                <a:schemeClr val="bg1"/>
              </a:solidFill>
              <a:effectLst>
                <a:outerShdw blurRad="38100" dist="38100" dir="2700000" algn="tl">
                  <a:srgbClr val="000000">
                    <a:alpha val="43137"/>
                  </a:srgbClr>
                </a:outerShdw>
              </a:effectLst>
            </a:rPr>
            <a:t>Check-in voter on Poll Pad and roster.</a:t>
          </a:r>
        </a:p>
      </dgm:t>
    </dgm:pt>
    <dgm:pt modelId="{66785C54-2105-4569-958F-E9E6A26E940B}" type="parTrans" cxnId="{19661C88-0101-4C2A-A4ED-A755D2D9283A}">
      <dgm:prSet/>
      <dgm:spPr/>
      <dgm:t>
        <a:bodyPr/>
        <a:lstStyle/>
        <a:p>
          <a:endParaRPr lang="en-US">
            <a:solidFill>
              <a:schemeClr val="bg1"/>
            </a:solidFill>
            <a:effectLst>
              <a:outerShdw blurRad="38100" dist="38100" dir="2700000" algn="tl">
                <a:srgbClr val="000000">
                  <a:alpha val="43137"/>
                </a:srgbClr>
              </a:outerShdw>
            </a:effectLst>
          </a:endParaRPr>
        </a:p>
      </dgm:t>
    </dgm:pt>
    <dgm:pt modelId="{47A8AF3A-A3AC-4C45-9DAA-8A23A863F83D}" type="sibTrans" cxnId="{19661C88-0101-4C2A-A4ED-A755D2D9283A}">
      <dgm:prSet/>
      <dgm:spPr/>
      <dgm:t>
        <a:bodyPr/>
        <a:lstStyle/>
        <a:p>
          <a:endParaRPr lang="en-US">
            <a:solidFill>
              <a:schemeClr val="bg1"/>
            </a:solidFill>
            <a:effectLst>
              <a:outerShdw blurRad="38100" dist="38100" dir="2700000" algn="tl">
                <a:srgbClr val="000000">
                  <a:alpha val="43137"/>
                </a:srgbClr>
              </a:outerShdw>
            </a:effectLst>
          </a:endParaRPr>
        </a:p>
      </dgm:t>
    </dgm:pt>
    <dgm:pt modelId="{17C5527B-DC4A-4E04-B727-859C97876D6F}">
      <dgm:prSet phldrT="[Text]" custT="1"/>
      <dgm:spPr/>
      <dgm:t>
        <a:bodyPr/>
        <a:lstStyle/>
        <a:p>
          <a:pPr algn="ctr"/>
          <a:r>
            <a:rPr lang="en-US" sz="2400" b="1" dirty="0">
              <a:solidFill>
                <a:schemeClr val="bg1"/>
              </a:solidFill>
              <a:effectLst>
                <a:outerShdw blurRad="38100" dist="38100" dir="2700000" algn="tl">
                  <a:srgbClr val="000000">
                    <a:alpha val="43137"/>
                  </a:srgbClr>
                </a:outerShdw>
              </a:effectLst>
            </a:rPr>
            <a:t>Ballot Handling</a:t>
          </a:r>
        </a:p>
      </dgm:t>
    </dgm:pt>
    <dgm:pt modelId="{058CF9FB-D6BC-4F30-BFEB-153338851568}" type="parTrans" cxnId="{6A33CDFF-A76E-42B4-AE67-B4EA289602FE}">
      <dgm:prSet/>
      <dgm:spPr/>
      <dgm:t>
        <a:bodyPr/>
        <a:lstStyle/>
        <a:p>
          <a:endParaRPr lang="en-US">
            <a:solidFill>
              <a:schemeClr val="bg1"/>
            </a:solidFill>
            <a:effectLst>
              <a:outerShdw blurRad="38100" dist="38100" dir="2700000" algn="tl">
                <a:srgbClr val="000000">
                  <a:alpha val="43137"/>
                </a:srgbClr>
              </a:outerShdw>
            </a:effectLst>
          </a:endParaRPr>
        </a:p>
      </dgm:t>
    </dgm:pt>
    <dgm:pt modelId="{E61304E6-CCB1-4FBA-BFC2-E2CE048B8FF8}" type="sibTrans" cxnId="{6A33CDFF-A76E-42B4-AE67-B4EA289602FE}">
      <dgm:prSet/>
      <dgm:spPr/>
      <dgm:t>
        <a:bodyPr/>
        <a:lstStyle/>
        <a:p>
          <a:endParaRPr lang="en-US">
            <a:solidFill>
              <a:schemeClr val="bg1"/>
            </a:solidFill>
            <a:effectLst>
              <a:outerShdw blurRad="38100" dist="38100" dir="2700000" algn="tl">
                <a:srgbClr val="000000">
                  <a:alpha val="43137"/>
                </a:srgbClr>
              </a:outerShdw>
            </a:effectLst>
          </a:endParaRPr>
        </a:p>
      </dgm:t>
    </dgm:pt>
    <dgm:pt modelId="{D43B1411-FAA2-4CF5-BC14-A7786D370003}">
      <dgm:prSet phldrT="[Text]" custT="1"/>
      <dgm:spPr/>
      <dgm:t>
        <a:bodyPr/>
        <a:lstStyle/>
        <a:p>
          <a:r>
            <a:rPr lang="en-US" sz="2000" dirty="0">
              <a:solidFill>
                <a:schemeClr val="bg1"/>
              </a:solidFill>
              <a:effectLst>
                <a:outerShdw blurRad="38100" dist="38100" dir="2700000" algn="tl">
                  <a:srgbClr val="000000">
                    <a:alpha val="43137"/>
                  </a:srgbClr>
                </a:outerShdw>
              </a:effectLst>
            </a:rPr>
            <a:t>Greet voter.</a:t>
          </a:r>
        </a:p>
      </dgm:t>
    </dgm:pt>
    <dgm:pt modelId="{164DFBBE-7EEE-4D38-82C7-694B2D698482}" type="parTrans" cxnId="{B837B8BA-0E24-4C0C-8524-916F1E339284}">
      <dgm:prSet/>
      <dgm:spPr/>
      <dgm:t>
        <a:bodyPr/>
        <a:lstStyle/>
        <a:p>
          <a:endParaRPr lang="en-US">
            <a:solidFill>
              <a:schemeClr val="bg1"/>
            </a:solidFill>
            <a:effectLst>
              <a:outerShdw blurRad="38100" dist="38100" dir="2700000" algn="tl">
                <a:srgbClr val="000000">
                  <a:alpha val="43137"/>
                </a:srgbClr>
              </a:outerShdw>
            </a:effectLst>
          </a:endParaRPr>
        </a:p>
      </dgm:t>
    </dgm:pt>
    <dgm:pt modelId="{759BB605-D93E-42ED-8535-461205D7D47A}" type="sibTrans" cxnId="{B837B8BA-0E24-4C0C-8524-916F1E339284}">
      <dgm:prSet/>
      <dgm:spPr/>
      <dgm:t>
        <a:bodyPr/>
        <a:lstStyle/>
        <a:p>
          <a:endParaRPr lang="en-US">
            <a:solidFill>
              <a:schemeClr val="bg1"/>
            </a:solidFill>
            <a:effectLst>
              <a:outerShdw blurRad="38100" dist="38100" dir="2700000" algn="tl">
                <a:srgbClr val="000000">
                  <a:alpha val="43137"/>
                </a:srgbClr>
              </a:outerShdw>
            </a:effectLst>
          </a:endParaRPr>
        </a:p>
      </dgm:t>
    </dgm:pt>
    <dgm:pt modelId="{2AD37F72-F73A-4E0D-A9D9-7021DC2E27BD}">
      <dgm:prSet phldrT="[Text]" custT="1"/>
      <dgm:spPr/>
      <dgm:t>
        <a:bodyPr/>
        <a:lstStyle/>
        <a:p>
          <a:r>
            <a:rPr lang="en-US" sz="2000" dirty="0">
              <a:solidFill>
                <a:schemeClr val="bg1"/>
              </a:solidFill>
              <a:effectLst>
                <a:outerShdw blurRad="38100" dist="38100" dir="2700000" algn="tl">
                  <a:srgbClr val="000000">
                    <a:alpha val="43137"/>
                  </a:srgbClr>
                </a:outerShdw>
              </a:effectLst>
            </a:rPr>
            <a:t>Provide voter with voting materials. </a:t>
          </a:r>
        </a:p>
      </dgm:t>
    </dgm:pt>
    <dgm:pt modelId="{3B8B5B50-F3C8-43D8-8E5E-DDE89BD53E45}" type="parTrans" cxnId="{81997517-2E0C-4B78-9AF3-5780C3F5B830}">
      <dgm:prSet/>
      <dgm:spPr/>
      <dgm:t>
        <a:bodyPr/>
        <a:lstStyle/>
        <a:p>
          <a:endParaRPr lang="en-US">
            <a:solidFill>
              <a:schemeClr val="bg1"/>
            </a:solidFill>
            <a:effectLst>
              <a:outerShdw blurRad="38100" dist="38100" dir="2700000" algn="tl">
                <a:srgbClr val="000000">
                  <a:alpha val="43137"/>
                </a:srgbClr>
              </a:outerShdw>
            </a:effectLst>
          </a:endParaRPr>
        </a:p>
      </dgm:t>
    </dgm:pt>
    <dgm:pt modelId="{BE33B4EB-B694-4D45-86F4-A58F04A6CAE6}" type="sibTrans" cxnId="{81997517-2E0C-4B78-9AF3-5780C3F5B830}">
      <dgm:prSet/>
      <dgm:spPr/>
      <dgm:t>
        <a:bodyPr/>
        <a:lstStyle/>
        <a:p>
          <a:endParaRPr lang="en-US">
            <a:solidFill>
              <a:schemeClr val="bg1"/>
            </a:solidFill>
            <a:effectLst>
              <a:outerShdw blurRad="38100" dist="38100" dir="2700000" algn="tl">
                <a:srgbClr val="000000">
                  <a:alpha val="43137"/>
                </a:srgbClr>
              </a:outerShdw>
            </a:effectLst>
          </a:endParaRPr>
        </a:p>
      </dgm:t>
    </dgm:pt>
    <dgm:pt modelId="{66F99FD4-B6DA-4EEF-AFFD-F8560E8309E4}" type="pres">
      <dgm:prSet presAssocID="{44129925-4399-41A3-BDA0-FE2307C23E1E}" presName="vert0" presStyleCnt="0">
        <dgm:presLayoutVars>
          <dgm:dir/>
          <dgm:animOne val="branch"/>
          <dgm:animLvl val="lvl"/>
        </dgm:presLayoutVars>
      </dgm:prSet>
      <dgm:spPr/>
    </dgm:pt>
    <dgm:pt modelId="{9B9D679F-C9F6-407F-B0A3-3537086A1061}" type="pres">
      <dgm:prSet presAssocID="{D49D3139-CA5D-40DB-9077-F18FCD42AB1A}" presName="thickLine" presStyleLbl="alignNode1" presStyleIdx="0" presStyleCnt="2"/>
      <dgm:spPr/>
    </dgm:pt>
    <dgm:pt modelId="{93C55364-CF8B-4821-A651-1A22F09B53C1}" type="pres">
      <dgm:prSet presAssocID="{D49D3139-CA5D-40DB-9077-F18FCD42AB1A}" presName="horz1" presStyleCnt="0"/>
      <dgm:spPr/>
    </dgm:pt>
    <dgm:pt modelId="{FEEFAA6D-4F8B-46BC-AC27-FBF161FC8E05}" type="pres">
      <dgm:prSet presAssocID="{D49D3139-CA5D-40DB-9077-F18FCD42AB1A}" presName="tx1" presStyleLbl="revTx" presStyleIdx="0" presStyleCnt="6" custAng="16200000" custScaleX="159942" custScaleY="70187" custLinFactNeighborX="-676" custLinFactNeighborY="15088"/>
      <dgm:spPr/>
    </dgm:pt>
    <dgm:pt modelId="{BDB50ED4-E9B1-4660-B340-F703BA560480}" type="pres">
      <dgm:prSet presAssocID="{D49D3139-CA5D-40DB-9077-F18FCD42AB1A}" presName="vert1" presStyleCnt="0"/>
      <dgm:spPr/>
    </dgm:pt>
    <dgm:pt modelId="{D8F31D59-719E-4F26-9723-B3CB7FC5406B}" type="pres">
      <dgm:prSet presAssocID="{B66FEF2A-7A22-47DE-976C-597812737767}" presName="vertSpace2a" presStyleCnt="0"/>
      <dgm:spPr/>
    </dgm:pt>
    <dgm:pt modelId="{099519D5-64BD-45B9-A42D-6E953579C054}" type="pres">
      <dgm:prSet presAssocID="{B66FEF2A-7A22-47DE-976C-597812737767}" presName="horz2" presStyleCnt="0"/>
      <dgm:spPr/>
    </dgm:pt>
    <dgm:pt modelId="{D11F82C2-C3E4-45ED-9705-73DDB239BECF}" type="pres">
      <dgm:prSet presAssocID="{B66FEF2A-7A22-47DE-976C-597812737767}" presName="horzSpace2" presStyleCnt="0"/>
      <dgm:spPr/>
    </dgm:pt>
    <dgm:pt modelId="{C2DBEA71-F479-43FD-B4F8-C94E9A7262E6}" type="pres">
      <dgm:prSet presAssocID="{B66FEF2A-7A22-47DE-976C-597812737767}" presName="tx2" presStyleLbl="revTx" presStyleIdx="1" presStyleCnt="6"/>
      <dgm:spPr/>
    </dgm:pt>
    <dgm:pt modelId="{9481120B-A1A9-4A97-BD20-414D81D84FA3}" type="pres">
      <dgm:prSet presAssocID="{B66FEF2A-7A22-47DE-976C-597812737767}" presName="vert2" presStyleCnt="0"/>
      <dgm:spPr/>
    </dgm:pt>
    <dgm:pt modelId="{3D2FE322-3078-4085-8385-6FCDFEFF51B9}" type="pres">
      <dgm:prSet presAssocID="{B66FEF2A-7A22-47DE-976C-597812737767}" presName="thinLine2b" presStyleLbl="callout" presStyleIdx="0" presStyleCnt="4"/>
      <dgm:spPr/>
    </dgm:pt>
    <dgm:pt modelId="{D8B96D7E-8B79-4DC4-92B6-DAEC609DC47B}" type="pres">
      <dgm:prSet presAssocID="{B66FEF2A-7A22-47DE-976C-597812737767}" presName="vertSpace2b" presStyleCnt="0"/>
      <dgm:spPr/>
    </dgm:pt>
    <dgm:pt modelId="{E5FCE3A3-202C-4DD8-B0EF-13768136012F}" type="pres">
      <dgm:prSet presAssocID="{A9CA2A88-8AF5-4080-9220-3AE1932965DF}" presName="horz2" presStyleCnt="0"/>
      <dgm:spPr/>
    </dgm:pt>
    <dgm:pt modelId="{248EE37E-84A4-4060-A8FA-BC9A324B80FB}" type="pres">
      <dgm:prSet presAssocID="{A9CA2A88-8AF5-4080-9220-3AE1932965DF}" presName="horzSpace2" presStyleCnt="0"/>
      <dgm:spPr/>
    </dgm:pt>
    <dgm:pt modelId="{24D96801-557A-495A-9EA6-74836310F0FD}" type="pres">
      <dgm:prSet presAssocID="{A9CA2A88-8AF5-4080-9220-3AE1932965DF}" presName="tx2" presStyleLbl="revTx" presStyleIdx="2" presStyleCnt="6"/>
      <dgm:spPr/>
    </dgm:pt>
    <dgm:pt modelId="{7DDE95D8-B020-4022-8C7C-86254E0E365C}" type="pres">
      <dgm:prSet presAssocID="{A9CA2A88-8AF5-4080-9220-3AE1932965DF}" presName="vert2" presStyleCnt="0"/>
      <dgm:spPr/>
    </dgm:pt>
    <dgm:pt modelId="{87DC392F-DBCA-4035-B950-42EE0EF8ED6F}" type="pres">
      <dgm:prSet presAssocID="{A9CA2A88-8AF5-4080-9220-3AE1932965DF}" presName="thinLine2b" presStyleLbl="callout" presStyleIdx="1" presStyleCnt="4" custSzY="45720" custScaleX="99064"/>
      <dgm:spPr>
        <a:ln>
          <a:noFill/>
        </a:ln>
      </dgm:spPr>
    </dgm:pt>
    <dgm:pt modelId="{B2798291-638D-46BA-B614-E65FBF06C5CA}" type="pres">
      <dgm:prSet presAssocID="{A9CA2A88-8AF5-4080-9220-3AE1932965DF}" presName="vertSpace2b" presStyleCnt="0"/>
      <dgm:spPr/>
    </dgm:pt>
    <dgm:pt modelId="{8C1FBD32-9FAB-4C21-B839-2DFC876417E7}" type="pres">
      <dgm:prSet presAssocID="{17C5527B-DC4A-4E04-B727-859C97876D6F}" presName="thickLine" presStyleLbl="alignNode1" presStyleIdx="1" presStyleCnt="2"/>
      <dgm:spPr/>
    </dgm:pt>
    <dgm:pt modelId="{E7D8B131-8101-40D1-AB5A-A017AF4E1FD2}" type="pres">
      <dgm:prSet presAssocID="{17C5527B-DC4A-4E04-B727-859C97876D6F}" presName="horz1" presStyleCnt="0"/>
      <dgm:spPr/>
    </dgm:pt>
    <dgm:pt modelId="{094CCAD5-28AB-467F-93AA-21579B8B09D2}" type="pres">
      <dgm:prSet presAssocID="{17C5527B-DC4A-4E04-B727-859C97876D6F}" presName="tx1" presStyleLbl="revTx" presStyleIdx="3" presStyleCnt="6" custAng="16200000" custScaleX="149375" custScaleY="61000" custLinFactNeighborX="-5408" custLinFactNeighborY="21376"/>
      <dgm:spPr/>
    </dgm:pt>
    <dgm:pt modelId="{45FB24D3-9F59-4C7E-A229-6EE7B502B102}" type="pres">
      <dgm:prSet presAssocID="{17C5527B-DC4A-4E04-B727-859C97876D6F}" presName="vert1" presStyleCnt="0"/>
      <dgm:spPr/>
    </dgm:pt>
    <dgm:pt modelId="{4D4D40EA-D418-41F0-909C-555B3E78C5E5}" type="pres">
      <dgm:prSet presAssocID="{D43B1411-FAA2-4CF5-BC14-A7786D370003}" presName="vertSpace2a" presStyleCnt="0"/>
      <dgm:spPr/>
    </dgm:pt>
    <dgm:pt modelId="{6F27AAAD-45D6-4B44-900F-D0AA11093980}" type="pres">
      <dgm:prSet presAssocID="{D43B1411-FAA2-4CF5-BC14-A7786D370003}" presName="horz2" presStyleCnt="0"/>
      <dgm:spPr/>
    </dgm:pt>
    <dgm:pt modelId="{6F096E9B-5C36-4721-AFD7-018A33229878}" type="pres">
      <dgm:prSet presAssocID="{D43B1411-FAA2-4CF5-BC14-A7786D370003}" presName="horzSpace2" presStyleCnt="0"/>
      <dgm:spPr/>
    </dgm:pt>
    <dgm:pt modelId="{D04365CF-06E2-4CA2-989D-7F2BACC5A926}" type="pres">
      <dgm:prSet presAssocID="{D43B1411-FAA2-4CF5-BC14-A7786D370003}" presName="tx2" presStyleLbl="revTx" presStyleIdx="4" presStyleCnt="6"/>
      <dgm:spPr/>
    </dgm:pt>
    <dgm:pt modelId="{D675E528-FA92-41D5-9096-3E3E8110A8BE}" type="pres">
      <dgm:prSet presAssocID="{D43B1411-FAA2-4CF5-BC14-A7786D370003}" presName="vert2" presStyleCnt="0"/>
      <dgm:spPr/>
    </dgm:pt>
    <dgm:pt modelId="{9F381599-4EDD-435E-918D-AFD19490E595}" type="pres">
      <dgm:prSet presAssocID="{D43B1411-FAA2-4CF5-BC14-A7786D370003}" presName="thinLine2b" presStyleLbl="callout" presStyleIdx="2" presStyleCnt="4"/>
      <dgm:spPr/>
    </dgm:pt>
    <dgm:pt modelId="{EA6EFA3E-8240-42D9-A6E7-D19BFBE7BEB7}" type="pres">
      <dgm:prSet presAssocID="{D43B1411-FAA2-4CF5-BC14-A7786D370003}" presName="vertSpace2b" presStyleCnt="0"/>
      <dgm:spPr/>
    </dgm:pt>
    <dgm:pt modelId="{108DB3E5-C276-4532-BC76-F389A9649E71}" type="pres">
      <dgm:prSet presAssocID="{2AD37F72-F73A-4E0D-A9D9-7021DC2E27BD}" presName="horz2" presStyleCnt="0"/>
      <dgm:spPr/>
    </dgm:pt>
    <dgm:pt modelId="{38B5C66B-F14D-4324-9AD9-D0195E713C29}" type="pres">
      <dgm:prSet presAssocID="{2AD37F72-F73A-4E0D-A9D9-7021DC2E27BD}" presName="horzSpace2" presStyleCnt="0"/>
      <dgm:spPr/>
    </dgm:pt>
    <dgm:pt modelId="{1B3186D5-690C-4967-90E5-45135E0A78CB}" type="pres">
      <dgm:prSet presAssocID="{2AD37F72-F73A-4E0D-A9D9-7021DC2E27BD}" presName="tx2" presStyleLbl="revTx" presStyleIdx="5" presStyleCnt="6"/>
      <dgm:spPr/>
    </dgm:pt>
    <dgm:pt modelId="{D531F152-275F-4614-94AC-464AD27E43D4}" type="pres">
      <dgm:prSet presAssocID="{2AD37F72-F73A-4E0D-A9D9-7021DC2E27BD}" presName="vert2" presStyleCnt="0"/>
      <dgm:spPr/>
    </dgm:pt>
    <dgm:pt modelId="{7047C308-51B6-47B9-A4FB-F6DF1BB8B145}" type="pres">
      <dgm:prSet presAssocID="{2AD37F72-F73A-4E0D-A9D9-7021DC2E27BD}" presName="thinLine2b" presStyleLbl="callout" presStyleIdx="3" presStyleCnt="4"/>
      <dgm:spPr>
        <a:ln>
          <a:noFill/>
        </a:ln>
      </dgm:spPr>
    </dgm:pt>
    <dgm:pt modelId="{C4F8C4FD-EDF3-40F0-8934-6BA3E55EEA9E}" type="pres">
      <dgm:prSet presAssocID="{2AD37F72-F73A-4E0D-A9D9-7021DC2E27BD}" presName="vertSpace2b" presStyleCnt="0"/>
      <dgm:spPr/>
    </dgm:pt>
  </dgm:ptLst>
  <dgm:cxnLst>
    <dgm:cxn modelId="{723C6911-9208-4383-99EB-8A494BC2744E}" type="presOf" srcId="{2AD37F72-F73A-4E0D-A9D9-7021DC2E27BD}" destId="{1B3186D5-690C-4967-90E5-45135E0A78CB}" srcOrd="0" destOrd="0" presId="urn:microsoft.com/office/officeart/2008/layout/LinedList"/>
    <dgm:cxn modelId="{3757A815-8227-4BAC-8037-44ABFC0CBE5F}" srcId="{D49D3139-CA5D-40DB-9077-F18FCD42AB1A}" destId="{B66FEF2A-7A22-47DE-976C-597812737767}" srcOrd="0" destOrd="0" parTransId="{C7FFAD18-361F-4913-BA67-5E0E13BC7FEA}" sibTransId="{06E748DF-6831-4647-86EE-35577318E5FE}"/>
    <dgm:cxn modelId="{81997517-2E0C-4B78-9AF3-5780C3F5B830}" srcId="{17C5527B-DC4A-4E04-B727-859C97876D6F}" destId="{2AD37F72-F73A-4E0D-A9D9-7021DC2E27BD}" srcOrd="1" destOrd="0" parTransId="{3B8B5B50-F3C8-43D8-8E5E-DDE89BD53E45}" sibTransId="{BE33B4EB-B694-4D45-86F4-A58F04A6CAE6}"/>
    <dgm:cxn modelId="{66485D5C-4C42-4A2C-945C-0A7ADB023090}" srcId="{44129925-4399-41A3-BDA0-FE2307C23E1E}" destId="{D49D3139-CA5D-40DB-9077-F18FCD42AB1A}" srcOrd="0" destOrd="0" parTransId="{BE3D4520-CB3C-4499-9C40-CE990E0920EF}" sibTransId="{37380D9F-AAF4-4D85-BED8-8CE8880BF2E2}"/>
    <dgm:cxn modelId="{88763D62-376B-47FA-A31F-BE69DA4123B5}" type="presOf" srcId="{17C5527B-DC4A-4E04-B727-859C97876D6F}" destId="{094CCAD5-28AB-467F-93AA-21579B8B09D2}" srcOrd="0" destOrd="0" presId="urn:microsoft.com/office/officeart/2008/layout/LinedList"/>
    <dgm:cxn modelId="{53922670-D5DF-4846-B4CF-1D4231D29340}" type="presOf" srcId="{A9CA2A88-8AF5-4080-9220-3AE1932965DF}" destId="{24D96801-557A-495A-9EA6-74836310F0FD}" srcOrd="0" destOrd="0" presId="urn:microsoft.com/office/officeart/2008/layout/LinedList"/>
    <dgm:cxn modelId="{E26C0385-591C-46F4-82A7-709186D424D4}" type="presOf" srcId="{44129925-4399-41A3-BDA0-FE2307C23E1E}" destId="{66F99FD4-B6DA-4EEF-AFFD-F8560E8309E4}" srcOrd="0" destOrd="0" presId="urn:microsoft.com/office/officeart/2008/layout/LinedList"/>
    <dgm:cxn modelId="{60540388-F154-4F4B-B5B5-61BD78F532E7}" type="presOf" srcId="{B66FEF2A-7A22-47DE-976C-597812737767}" destId="{C2DBEA71-F479-43FD-B4F8-C94E9A7262E6}" srcOrd="0" destOrd="0" presId="urn:microsoft.com/office/officeart/2008/layout/LinedList"/>
    <dgm:cxn modelId="{19661C88-0101-4C2A-A4ED-A755D2D9283A}" srcId="{D49D3139-CA5D-40DB-9077-F18FCD42AB1A}" destId="{A9CA2A88-8AF5-4080-9220-3AE1932965DF}" srcOrd="1" destOrd="0" parTransId="{66785C54-2105-4569-958F-E9E6A26E940B}" sibTransId="{47A8AF3A-A3AC-4C45-9DAA-8A23A863F83D}"/>
    <dgm:cxn modelId="{B837B8BA-0E24-4C0C-8524-916F1E339284}" srcId="{17C5527B-DC4A-4E04-B727-859C97876D6F}" destId="{D43B1411-FAA2-4CF5-BC14-A7786D370003}" srcOrd="0" destOrd="0" parTransId="{164DFBBE-7EEE-4D38-82C7-694B2D698482}" sibTransId="{759BB605-D93E-42ED-8535-461205D7D47A}"/>
    <dgm:cxn modelId="{0F6843CE-D201-48DB-896B-8814A2A5AF09}" type="presOf" srcId="{D43B1411-FAA2-4CF5-BC14-A7786D370003}" destId="{D04365CF-06E2-4CA2-989D-7F2BACC5A926}" srcOrd="0" destOrd="0" presId="urn:microsoft.com/office/officeart/2008/layout/LinedList"/>
    <dgm:cxn modelId="{1D87C5DA-61B5-45BA-B8F0-A138E8331EB6}" type="presOf" srcId="{D49D3139-CA5D-40DB-9077-F18FCD42AB1A}" destId="{FEEFAA6D-4F8B-46BC-AC27-FBF161FC8E05}" srcOrd="0" destOrd="0" presId="urn:microsoft.com/office/officeart/2008/layout/LinedList"/>
    <dgm:cxn modelId="{6A33CDFF-A76E-42B4-AE67-B4EA289602FE}" srcId="{44129925-4399-41A3-BDA0-FE2307C23E1E}" destId="{17C5527B-DC4A-4E04-B727-859C97876D6F}" srcOrd="1" destOrd="0" parTransId="{058CF9FB-D6BC-4F30-BFEB-153338851568}" sibTransId="{E61304E6-CCB1-4FBA-BFC2-E2CE048B8FF8}"/>
    <dgm:cxn modelId="{23AB0F58-6400-4DC5-BCE2-534CBE6BFC32}" type="presParOf" srcId="{66F99FD4-B6DA-4EEF-AFFD-F8560E8309E4}" destId="{9B9D679F-C9F6-407F-B0A3-3537086A1061}" srcOrd="0" destOrd="0" presId="urn:microsoft.com/office/officeart/2008/layout/LinedList"/>
    <dgm:cxn modelId="{CD570AF4-BAD5-49A9-B917-729D5E5FD92D}" type="presParOf" srcId="{66F99FD4-B6DA-4EEF-AFFD-F8560E8309E4}" destId="{93C55364-CF8B-4821-A651-1A22F09B53C1}" srcOrd="1" destOrd="0" presId="urn:microsoft.com/office/officeart/2008/layout/LinedList"/>
    <dgm:cxn modelId="{A0E04ACE-A34E-4A86-9CC6-EDA12B0F252B}" type="presParOf" srcId="{93C55364-CF8B-4821-A651-1A22F09B53C1}" destId="{FEEFAA6D-4F8B-46BC-AC27-FBF161FC8E05}" srcOrd="0" destOrd="0" presId="urn:microsoft.com/office/officeart/2008/layout/LinedList"/>
    <dgm:cxn modelId="{A2A18C3E-24AC-4C13-BFBA-DF938A20507B}" type="presParOf" srcId="{93C55364-CF8B-4821-A651-1A22F09B53C1}" destId="{BDB50ED4-E9B1-4660-B340-F703BA560480}" srcOrd="1" destOrd="0" presId="urn:microsoft.com/office/officeart/2008/layout/LinedList"/>
    <dgm:cxn modelId="{52BCD0C4-D15D-4EAF-82F0-7792F96AFD07}" type="presParOf" srcId="{BDB50ED4-E9B1-4660-B340-F703BA560480}" destId="{D8F31D59-719E-4F26-9723-B3CB7FC5406B}" srcOrd="0" destOrd="0" presId="urn:microsoft.com/office/officeart/2008/layout/LinedList"/>
    <dgm:cxn modelId="{EBDE2057-2F3F-4A5F-BB5C-7F101A7498AB}" type="presParOf" srcId="{BDB50ED4-E9B1-4660-B340-F703BA560480}" destId="{099519D5-64BD-45B9-A42D-6E953579C054}" srcOrd="1" destOrd="0" presId="urn:microsoft.com/office/officeart/2008/layout/LinedList"/>
    <dgm:cxn modelId="{3E3553CA-05C3-4968-BD8C-A6AECA7D3438}" type="presParOf" srcId="{099519D5-64BD-45B9-A42D-6E953579C054}" destId="{D11F82C2-C3E4-45ED-9705-73DDB239BECF}" srcOrd="0" destOrd="0" presId="urn:microsoft.com/office/officeart/2008/layout/LinedList"/>
    <dgm:cxn modelId="{3B45B0F5-0A7E-4FB4-B7B2-7D55DDB174C4}" type="presParOf" srcId="{099519D5-64BD-45B9-A42D-6E953579C054}" destId="{C2DBEA71-F479-43FD-B4F8-C94E9A7262E6}" srcOrd="1" destOrd="0" presId="urn:microsoft.com/office/officeart/2008/layout/LinedList"/>
    <dgm:cxn modelId="{8FBA4824-7483-450B-80E0-7539DA8BF0EB}" type="presParOf" srcId="{099519D5-64BD-45B9-A42D-6E953579C054}" destId="{9481120B-A1A9-4A97-BD20-414D81D84FA3}" srcOrd="2" destOrd="0" presId="urn:microsoft.com/office/officeart/2008/layout/LinedList"/>
    <dgm:cxn modelId="{9FA530DE-D581-4667-A404-543CB0516A38}" type="presParOf" srcId="{BDB50ED4-E9B1-4660-B340-F703BA560480}" destId="{3D2FE322-3078-4085-8385-6FCDFEFF51B9}" srcOrd="2" destOrd="0" presId="urn:microsoft.com/office/officeart/2008/layout/LinedList"/>
    <dgm:cxn modelId="{99E87059-309D-417D-85A5-4F7B337CB82A}" type="presParOf" srcId="{BDB50ED4-E9B1-4660-B340-F703BA560480}" destId="{D8B96D7E-8B79-4DC4-92B6-DAEC609DC47B}" srcOrd="3" destOrd="0" presId="urn:microsoft.com/office/officeart/2008/layout/LinedList"/>
    <dgm:cxn modelId="{F2D53C2C-26F5-4A2D-8EF8-02D1E2DA3B30}" type="presParOf" srcId="{BDB50ED4-E9B1-4660-B340-F703BA560480}" destId="{E5FCE3A3-202C-4DD8-B0EF-13768136012F}" srcOrd="4" destOrd="0" presId="urn:microsoft.com/office/officeart/2008/layout/LinedList"/>
    <dgm:cxn modelId="{7CACC8ED-92F7-41A1-A027-CB23D93E5D76}" type="presParOf" srcId="{E5FCE3A3-202C-4DD8-B0EF-13768136012F}" destId="{248EE37E-84A4-4060-A8FA-BC9A324B80FB}" srcOrd="0" destOrd="0" presId="urn:microsoft.com/office/officeart/2008/layout/LinedList"/>
    <dgm:cxn modelId="{FAF46150-570F-47E4-BE83-CE35F669033B}" type="presParOf" srcId="{E5FCE3A3-202C-4DD8-B0EF-13768136012F}" destId="{24D96801-557A-495A-9EA6-74836310F0FD}" srcOrd="1" destOrd="0" presId="urn:microsoft.com/office/officeart/2008/layout/LinedList"/>
    <dgm:cxn modelId="{EF9D2D02-F99D-4C06-A3D7-34DBE23F0A6E}" type="presParOf" srcId="{E5FCE3A3-202C-4DD8-B0EF-13768136012F}" destId="{7DDE95D8-B020-4022-8C7C-86254E0E365C}" srcOrd="2" destOrd="0" presId="urn:microsoft.com/office/officeart/2008/layout/LinedList"/>
    <dgm:cxn modelId="{21D5B7DA-93F5-4760-B17C-8A6CD4E08616}" type="presParOf" srcId="{BDB50ED4-E9B1-4660-B340-F703BA560480}" destId="{87DC392F-DBCA-4035-B950-42EE0EF8ED6F}" srcOrd="5" destOrd="0" presId="urn:microsoft.com/office/officeart/2008/layout/LinedList"/>
    <dgm:cxn modelId="{F3846951-2927-4149-8489-10FCD16D1DCA}" type="presParOf" srcId="{BDB50ED4-E9B1-4660-B340-F703BA560480}" destId="{B2798291-638D-46BA-B614-E65FBF06C5CA}" srcOrd="6" destOrd="0" presId="urn:microsoft.com/office/officeart/2008/layout/LinedList"/>
    <dgm:cxn modelId="{5BD0D460-3E64-4EC6-8B49-071BEA164F3A}" type="presParOf" srcId="{66F99FD4-B6DA-4EEF-AFFD-F8560E8309E4}" destId="{8C1FBD32-9FAB-4C21-B839-2DFC876417E7}" srcOrd="2" destOrd="0" presId="urn:microsoft.com/office/officeart/2008/layout/LinedList"/>
    <dgm:cxn modelId="{4C1003DE-6053-4630-A7CB-4F7A442AF912}" type="presParOf" srcId="{66F99FD4-B6DA-4EEF-AFFD-F8560E8309E4}" destId="{E7D8B131-8101-40D1-AB5A-A017AF4E1FD2}" srcOrd="3" destOrd="0" presId="urn:microsoft.com/office/officeart/2008/layout/LinedList"/>
    <dgm:cxn modelId="{5E7C1E1B-B7D0-45EC-9024-9E627C1E1891}" type="presParOf" srcId="{E7D8B131-8101-40D1-AB5A-A017AF4E1FD2}" destId="{094CCAD5-28AB-467F-93AA-21579B8B09D2}" srcOrd="0" destOrd="0" presId="urn:microsoft.com/office/officeart/2008/layout/LinedList"/>
    <dgm:cxn modelId="{2A739C83-B066-4533-B1EC-F5054490E612}" type="presParOf" srcId="{E7D8B131-8101-40D1-AB5A-A017AF4E1FD2}" destId="{45FB24D3-9F59-4C7E-A229-6EE7B502B102}" srcOrd="1" destOrd="0" presId="urn:microsoft.com/office/officeart/2008/layout/LinedList"/>
    <dgm:cxn modelId="{7DD3D7D2-27A0-4BFD-9885-6D3384E3B485}" type="presParOf" srcId="{45FB24D3-9F59-4C7E-A229-6EE7B502B102}" destId="{4D4D40EA-D418-41F0-909C-555B3E78C5E5}" srcOrd="0" destOrd="0" presId="urn:microsoft.com/office/officeart/2008/layout/LinedList"/>
    <dgm:cxn modelId="{22AA625C-5F95-44B3-AB1B-773320DBCA66}" type="presParOf" srcId="{45FB24D3-9F59-4C7E-A229-6EE7B502B102}" destId="{6F27AAAD-45D6-4B44-900F-D0AA11093980}" srcOrd="1" destOrd="0" presId="urn:microsoft.com/office/officeart/2008/layout/LinedList"/>
    <dgm:cxn modelId="{759E19FE-8148-4D8F-BE10-689F49D5D029}" type="presParOf" srcId="{6F27AAAD-45D6-4B44-900F-D0AA11093980}" destId="{6F096E9B-5C36-4721-AFD7-018A33229878}" srcOrd="0" destOrd="0" presId="urn:microsoft.com/office/officeart/2008/layout/LinedList"/>
    <dgm:cxn modelId="{2579A2E0-4C67-4588-AFA3-42CF9B32D82B}" type="presParOf" srcId="{6F27AAAD-45D6-4B44-900F-D0AA11093980}" destId="{D04365CF-06E2-4CA2-989D-7F2BACC5A926}" srcOrd="1" destOrd="0" presId="urn:microsoft.com/office/officeart/2008/layout/LinedList"/>
    <dgm:cxn modelId="{FE45789D-429A-423F-A9B0-2DA6F8873E13}" type="presParOf" srcId="{6F27AAAD-45D6-4B44-900F-D0AA11093980}" destId="{D675E528-FA92-41D5-9096-3E3E8110A8BE}" srcOrd="2" destOrd="0" presId="urn:microsoft.com/office/officeart/2008/layout/LinedList"/>
    <dgm:cxn modelId="{D600A504-7E4F-4A97-9D1D-30D16D1EC686}" type="presParOf" srcId="{45FB24D3-9F59-4C7E-A229-6EE7B502B102}" destId="{9F381599-4EDD-435E-918D-AFD19490E595}" srcOrd="2" destOrd="0" presId="urn:microsoft.com/office/officeart/2008/layout/LinedList"/>
    <dgm:cxn modelId="{1C991A29-42DD-42AD-9C0F-F1FD45269922}" type="presParOf" srcId="{45FB24D3-9F59-4C7E-A229-6EE7B502B102}" destId="{EA6EFA3E-8240-42D9-A6E7-D19BFBE7BEB7}" srcOrd="3" destOrd="0" presId="urn:microsoft.com/office/officeart/2008/layout/LinedList"/>
    <dgm:cxn modelId="{5457D82A-DA65-483B-9BF1-98D5456D327D}" type="presParOf" srcId="{45FB24D3-9F59-4C7E-A229-6EE7B502B102}" destId="{108DB3E5-C276-4532-BC76-F389A9649E71}" srcOrd="4" destOrd="0" presId="urn:microsoft.com/office/officeart/2008/layout/LinedList"/>
    <dgm:cxn modelId="{13A72327-534C-44A1-A447-A481CD18D10E}" type="presParOf" srcId="{108DB3E5-C276-4532-BC76-F389A9649E71}" destId="{38B5C66B-F14D-4324-9AD9-D0195E713C29}" srcOrd="0" destOrd="0" presId="urn:microsoft.com/office/officeart/2008/layout/LinedList"/>
    <dgm:cxn modelId="{EFA86C49-F31E-46E8-B37B-C2924977F2C4}" type="presParOf" srcId="{108DB3E5-C276-4532-BC76-F389A9649E71}" destId="{1B3186D5-690C-4967-90E5-45135E0A78CB}" srcOrd="1" destOrd="0" presId="urn:microsoft.com/office/officeart/2008/layout/LinedList"/>
    <dgm:cxn modelId="{9624BAF5-9E10-4625-A0FC-2AF922A7479B}" type="presParOf" srcId="{108DB3E5-C276-4532-BC76-F389A9649E71}" destId="{D531F152-275F-4614-94AC-464AD27E43D4}" srcOrd="2" destOrd="0" presId="urn:microsoft.com/office/officeart/2008/layout/LinedList"/>
    <dgm:cxn modelId="{C96C1094-6A97-4503-82E2-7F48363499AF}" type="presParOf" srcId="{45FB24D3-9F59-4C7E-A229-6EE7B502B102}" destId="{7047C308-51B6-47B9-A4FB-F6DF1BB8B145}" srcOrd="5" destOrd="0" presId="urn:microsoft.com/office/officeart/2008/layout/LinedList"/>
    <dgm:cxn modelId="{347DF127-91AC-4CAB-828E-BBD3271D0483}" type="presParOf" srcId="{45FB24D3-9F59-4C7E-A229-6EE7B502B102}" destId="{C4F8C4FD-EDF3-40F0-8934-6BA3E55EEA9E}"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129925-4399-41A3-BDA0-FE2307C23E1E}"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n-US"/>
        </a:p>
      </dgm:t>
    </dgm:pt>
    <dgm:pt modelId="{D49D3139-CA5D-40DB-9077-F18FCD42AB1A}">
      <dgm:prSet phldrT="[Text]" custT="1"/>
      <dgm:spPr/>
      <dgm:t>
        <a:bodyPr/>
        <a:lstStyle/>
        <a:p>
          <a:pPr algn="ctr"/>
          <a:r>
            <a:rPr lang="en-US" sz="2400" b="1" dirty="0">
              <a:solidFill>
                <a:schemeClr val="bg1"/>
              </a:solidFill>
              <a:effectLst>
                <a:outerShdw blurRad="38100" dist="38100" dir="2700000" algn="tl">
                  <a:srgbClr val="000000">
                    <a:alpha val="43137"/>
                  </a:srgbClr>
                </a:outerShdw>
              </a:effectLst>
            </a:rPr>
            <a:t>Hanging</a:t>
          </a:r>
        </a:p>
        <a:p>
          <a:pPr algn="ctr"/>
          <a:r>
            <a:rPr lang="en-US" sz="2400" b="1" dirty="0">
              <a:solidFill>
                <a:schemeClr val="bg1"/>
              </a:solidFill>
              <a:effectLst>
                <a:outerShdw blurRad="38100" dist="38100" dir="2700000" algn="tl">
                  <a:srgbClr val="000000">
                    <a:alpha val="43137"/>
                  </a:srgbClr>
                </a:outerShdw>
              </a:effectLst>
            </a:rPr>
            <a:t>Roster</a:t>
          </a:r>
        </a:p>
      </dgm:t>
    </dgm:pt>
    <dgm:pt modelId="{BE3D4520-CB3C-4499-9C40-CE990E0920EF}" type="parTrans" cxnId="{66485D5C-4C42-4A2C-945C-0A7ADB023090}">
      <dgm:prSet/>
      <dgm:spPr/>
      <dgm:t>
        <a:bodyPr/>
        <a:lstStyle/>
        <a:p>
          <a:endParaRPr lang="en-US">
            <a:solidFill>
              <a:schemeClr val="bg1"/>
            </a:solidFill>
            <a:effectLst>
              <a:outerShdw blurRad="38100" dist="38100" dir="2700000" algn="tl">
                <a:srgbClr val="000000">
                  <a:alpha val="43137"/>
                </a:srgbClr>
              </a:outerShdw>
            </a:effectLst>
          </a:endParaRPr>
        </a:p>
      </dgm:t>
    </dgm:pt>
    <dgm:pt modelId="{37380D9F-AAF4-4D85-BED8-8CE8880BF2E2}" type="sibTrans" cxnId="{66485D5C-4C42-4A2C-945C-0A7ADB023090}">
      <dgm:prSet/>
      <dgm:spPr/>
      <dgm:t>
        <a:bodyPr/>
        <a:lstStyle/>
        <a:p>
          <a:endParaRPr lang="en-US">
            <a:solidFill>
              <a:schemeClr val="bg1"/>
            </a:solidFill>
            <a:effectLst>
              <a:outerShdw blurRad="38100" dist="38100" dir="2700000" algn="tl">
                <a:srgbClr val="000000">
                  <a:alpha val="43137"/>
                </a:srgbClr>
              </a:outerShdw>
            </a:effectLst>
          </a:endParaRPr>
        </a:p>
      </dgm:t>
    </dgm:pt>
    <dgm:pt modelId="{B66FEF2A-7A22-47DE-976C-597812737767}">
      <dgm:prSet phldrT="[Text]" custT="1"/>
      <dgm:spPr/>
      <dgm:t>
        <a:bodyPr/>
        <a:lstStyle/>
        <a:p>
          <a:r>
            <a:rPr lang="en-US" sz="2000" dirty="0">
              <a:solidFill>
                <a:schemeClr val="bg1"/>
              </a:solidFill>
              <a:effectLst>
                <a:outerShdw blurRad="38100" dist="38100" dir="2700000" algn="tl">
                  <a:srgbClr val="000000">
                    <a:alpha val="43137"/>
                  </a:srgbClr>
                </a:outerShdw>
              </a:effectLst>
            </a:rPr>
            <a:t>Update hanging roster or print Poll Pad list.</a:t>
          </a:r>
        </a:p>
      </dgm:t>
    </dgm:pt>
    <dgm:pt modelId="{C7FFAD18-361F-4913-BA67-5E0E13BC7FEA}" type="parTrans" cxnId="{3757A815-8227-4BAC-8037-44ABFC0CBE5F}">
      <dgm:prSet/>
      <dgm:spPr/>
      <dgm:t>
        <a:bodyPr/>
        <a:lstStyle/>
        <a:p>
          <a:endParaRPr lang="en-US">
            <a:solidFill>
              <a:schemeClr val="bg1"/>
            </a:solidFill>
            <a:effectLst>
              <a:outerShdw blurRad="38100" dist="38100" dir="2700000" algn="tl">
                <a:srgbClr val="000000">
                  <a:alpha val="43137"/>
                </a:srgbClr>
              </a:outerShdw>
            </a:effectLst>
          </a:endParaRPr>
        </a:p>
      </dgm:t>
    </dgm:pt>
    <dgm:pt modelId="{06E748DF-6831-4647-86EE-35577318E5FE}" type="sibTrans" cxnId="{3757A815-8227-4BAC-8037-44ABFC0CBE5F}">
      <dgm:prSet/>
      <dgm:spPr/>
      <dgm:t>
        <a:bodyPr/>
        <a:lstStyle/>
        <a:p>
          <a:endParaRPr lang="en-US">
            <a:solidFill>
              <a:schemeClr val="bg1"/>
            </a:solidFill>
            <a:effectLst>
              <a:outerShdw blurRad="38100" dist="38100" dir="2700000" algn="tl">
                <a:srgbClr val="000000">
                  <a:alpha val="43137"/>
                </a:srgbClr>
              </a:outerShdw>
            </a:effectLst>
          </a:endParaRPr>
        </a:p>
      </dgm:t>
    </dgm:pt>
    <dgm:pt modelId="{A9CA2A88-8AF5-4080-9220-3AE1932965DF}">
      <dgm:prSet phldrT="[Text]" custT="1"/>
      <dgm:spPr>
        <a:ln>
          <a:noFill/>
        </a:ln>
      </dgm:spPr>
      <dgm:t>
        <a:bodyPr/>
        <a:lstStyle/>
        <a:p>
          <a:r>
            <a:rPr lang="en-US" sz="2000" dirty="0">
              <a:solidFill>
                <a:schemeClr val="bg1"/>
              </a:solidFill>
              <a:effectLst>
                <a:outerShdw blurRad="38100" dist="38100" dir="2700000" algn="tl">
                  <a:srgbClr val="000000">
                    <a:alpha val="43137"/>
                  </a:srgbClr>
                </a:outerShdw>
              </a:effectLst>
            </a:rPr>
            <a:t>Post hanging roster or Poll Pad list outside.</a:t>
          </a:r>
        </a:p>
      </dgm:t>
    </dgm:pt>
    <dgm:pt modelId="{66785C54-2105-4569-958F-E9E6A26E940B}" type="parTrans" cxnId="{19661C88-0101-4C2A-A4ED-A755D2D9283A}">
      <dgm:prSet/>
      <dgm:spPr/>
      <dgm:t>
        <a:bodyPr/>
        <a:lstStyle/>
        <a:p>
          <a:endParaRPr lang="en-US">
            <a:solidFill>
              <a:schemeClr val="bg1"/>
            </a:solidFill>
            <a:effectLst>
              <a:outerShdw blurRad="38100" dist="38100" dir="2700000" algn="tl">
                <a:srgbClr val="000000">
                  <a:alpha val="43137"/>
                </a:srgbClr>
              </a:outerShdw>
            </a:effectLst>
          </a:endParaRPr>
        </a:p>
      </dgm:t>
    </dgm:pt>
    <dgm:pt modelId="{47A8AF3A-A3AC-4C45-9DAA-8A23A863F83D}" type="sibTrans" cxnId="{19661C88-0101-4C2A-A4ED-A755D2D9283A}">
      <dgm:prSet/>
      <dgm:spPr/>
      <dgm:t>
        <a:bodyPr/>
        <a:lstStyle/>
        <a:p>
          <a:endParaRPr lang="en-US">
            <a:solidFill>
              <a:schemeClr val="bg1"/>
            </a:solidFill>
            <a:effectLst>
              <a:outerShdw blurRad="38100" dist="38100" dir="2700000" algn="tl">
                <a:srgbClr val="000000">
                  <a:alpha val="43137"/>
                </a:srgbClr>
              </a:outerShdw>
            </a:effectLst>
          </a:endParaRPr>
        </a:p>
      </dgm:t>
    </dgm:pt>
    <dgm:pt modelId="{A9DC5EA5-2E26-42AE-A6F5-98773DD1E79B}">
      <dgm:prSet phldrT="[Text]" custT="1"/>
      <dgm:spPr>
        <a:ln>
          <a:noFill/>
        </a:ln>
      </dgm:spPr>
      <dgm:t>
        <a:bodyPr/>
        <a:lstStyle/>
        <a:p>
          <a:r>
            <a:rPr lang="en-US" sz="2000" dirty="0">
              <a:solidFill>
                <a:schemeClr val="bg1"/>
              </a:solidFill>
              <a:effectLst>
                <a:outerShdw blurRad="38100" dist="38100" dir="2700000" algn="tl">
                  <a:srgbClr val="000000">
                    <a:alpha val="43137"/>
                  </a:srgbClr>
                </a:outerShdw>
              </a:effectLst>
            </a:rPr>
            <a:t>Bring hanging roster in when polls close.</a:t>
          </a:r>
        </a:p>
      </dgm:t>
    </dgm:pt>
    <dgm:pt modelId="{E7775CCA-C4F3-46BD-8B01-3483601C35AD}" type="parTrans" cxnId="{DDABDA14-29FD-4A67-8315-DDA2785A7B10}">
      <dgm:prSet/>
      <dgm:spPr/>
      <dgm:t>
        <a:bodyPr/>
        <a:lstStyle/>
        <a:p>
          <a:endParaRPr lang="en-US">
            <a:solidFill>
              <a:schemeClr val="bg1"/>
            </a:solidFill>
            <a:effectLst>
              <a:outerShdw blurRad="38100" dist="38100" dir="2700000" algn="tl">
                <a:srgbClr val="000000">
                  <a:alpha val="43137"/>
                </a:srgbClr>
              </a:outerShdw>
            </a:effectLst>
          </a:endParaRPr>
        </a:p>
      </dgm:t>
    </dgm:pt>
    <dgm:pt modelId="{48B0E6F9-C629-4D5B-A37B-C6574251C992}" type="sibTrans" cxnId="{DDABDA14-29FD-4A67-8315-DDA2785A7B10}">
      <dgm:prSet/>
      <dgm:spPr/>
      <dgm:t>
        <a:bodyPr/>
        <a:lstStyle/>
        <a:p>
          <a:endParaRPr lang="en-US">
            <a:solidFill>
              <a:schemeClr val="bg1"/>
            </a:solidFill>
            <a:effectLst>
              <a:outerShdw blurRad="38100" dist="38100" dir="2700000" algn="tl">
                <a:srgbClr val="000000">
                  <a:alpha val="43137"/>
                </a:srgbClr>
              </a:outerShdw>
            </a:effectLst>
          </a:endParaRPr>
        </a:p>
      </dgm:t>
    </dgm:pt>
    <dgm:pt modelId="{66F99FD4-B6DA-4EEF-AFFD-F8560E8309E4}" type="pres">
      <dgm:prSet presAssocID="{44129925-4399-41A3-BDA0-FE2307C23E1E}" presName="vert0" presStyleCnt="0">
        <dgm:presLayoutVars>
          <dgm:dir/>
          <dgm:animOne val="branch"/>
          <dgm:animLvl val="lvl"/>
        </dgm:presLayoutVars>
      </dgm:prSet>
      <dgm:spPr/>
    </dgm:pt>
    <dgm:pt modelId="{9B9D679F-C9F6-407F-B0A3-3537086A1061}" type="pres">
      <dgm:prSet presAssocID="{D49D3139-CA5D-40DB-9077-F18FCD42AB1A}" presName="thickLine" presStyleLbl="alignNode1" presStyleIdx="0" presStyleCnt="1"/>
      <dgm:spPr/>
    </dgm:pt>
    <dgm:pt modelId="{93C55364-CF8B-4821-A651-1A22F09B53C1}" type="pres">
      <dgm:prSet presAssocID="{D49D3139-CA5D-40DB-9077-F18FCD42AB1A}" presName="horz1" presStyleCnt="0"/>
      <dgm:spPr/>
    </dgm:pt>
    <dgm:pt modelId="{FEEFAA6D-4F8B-46BC-AC27-FBF161FC8E05}" type="pres">
      <dgm:prSet presAssocID="{D49D3139-CA5D-40DB-9077-F18FCD42AB1A}" presName="tx1" presStyleLbl="revTx" presStyleIdx="0" presStyleCnt="4" custAng="16200000" custScaleX="163251" custScaleY="29398" custLinFactNeighborX="-7758" custLinFactNeighborY="11562"/>
      <dgm:spPr/>
    </dgm:pt>
    <dgm:pt modelId="{BDB50ED4-E9B1-4660-B340-F703BA560480}" type="pres">
      <dgm:prSet presAssocID="{D49D3139-CA5D-40DB-9077-F18FCD42AB1A}" presName="vert1" presStyleCnt="0"/>
      <dgm:spPr/>
    </dgm:pt>
    <dgm:pt modelId="{D8F31D59-719E-4F26-9723-B3CB7FC5406B}" type="pres">
      <dgm:prSet presAssocID="{B66FEF2A-7A22-47DE-976C-597812737767}" presName="vertSpace2a" presStyleCnt="0"/>
      <dgm:spPr/>
    </dgm:pt>
    <dgm:pt modelId="{099519D5-64BD-45B9-A42D-6E953579C054}" type="pres">
      <dgm:prSet presAssocID="{B66FEF2A-7A22-47DE-976C-597812737767}" presName="horz2" presStyleCnt="0"/>
      <dgm:spPr/>
    </dgm:pt>
    <dgm:pt modelId="{D11F82C2-C3E4-45ED-9705-73DDB239BECF}" type="pres">
      <dgm:prSet presAssocID="{B66FEF2A-7A22-47DE-976C-597812737767}" presName="horzSpace2" presStyleCnt="0"/>
      <dgm:spPr/>
    </dgm:pt>
    <dgm:pt modelId="{C2DBEA71-F479-43FD-B4F8-C94E9A7262E6}" type="pres">
      <dgm:prSet presAssocID="{B66FEF2A-7A22-47DE-976C-597812737767}" presName="tx2" presStyleLbl="revTx" presStyleIdx="1" presStyleCnt="4" custScaleX="115795" custScaleY="25840" custLinFactNeighborX="59" custLinFactNeighborY="335"/>
      <dgm:spPr/>
    </dgm:pt>
    <dgm:pt modelId="{9481120B-A1A9-4A97-BD20-414D81D84FA3}" type="pres">
      <dgm:prSet presAssocID="{B66FEF2A-7A22-47DE-976C-597812737767}" presName="vert2" presStyleCnt="0"/>
      <dgm:spPr/>
    </dgm:pt>
    <dgm:pt modelId="{3D2FE322-3078-4085-8385-6FCDFEFF51B9}" type="pres">
      <dgm:prSet presAssocID="{B66FEF2A-7A22-47DE-976C-597812737767}" presName="thinLine2b" presStyleLbl="callout" presStyleIdx="0" presStyleCnt="3" custLinFactNeighborX="-1368"/>
      <dgm:spPr/>
    </dgm:pt>
    <dgm:pt modelId="{D8B96D7E-8B79-4DC4-92B6-DAEC609DC47B}" type="pres">
      <dgm:prSet presAssocID="{B66FEF2A-7A22-47DE-976C-597812737767}" presName="vertSpace2b" presStyleCnt="0"/>
      <dgm:spPr/>
    </dgm:pt>
    <dgm:pt modelId="{E5FCE3A3-202C-4DD8-B0EF-13768136012F}" type="pres">
      <dgm:prSet presAssocID="{A9CA2A88-8AF5-4080-9220-3AE1932965DF}" presName="horz2" presStyleCnt="0"/>
      <dgm:spPr/>
    </dgm:pt>
    <dgm:pt modelId="{248EE37E-84A4-4060-A8FA-BC9A324B80FB}" type="pres">
      <dgm:prSet presAssocID="{A9CA2A88-8AF5-4080-9220-3AE1932965DF}" presName="horzSpace2" presStyleCnt="0"/>
      <dgm:spPr/>
    </dgm:pt>
    <dgm:pt modelId="{24D96801-557A-495A-9EA6-74836310F0FD}" type="pres">
      <dgm:prSet presAssocID="{A9CA2A88-8AF5-4080-9220-3AE1932965DF}" presName="tx2" presStyleLbl="revTx" presStyleIdx="2" presStyleCnt="4" custScaleX="113337" custScaleY="21157"/>
      <dgm:spPr/>
    </dgm:pt>
    <dgm:pt modelId="{7DDE95D8-B020-4022-8C7C-86254E0E365C}" type="pres">
      <dgm:prSet presAssocID="{A9CA2A88-8AF5-4080-9220-3AE1932965DF}" presName="vert2" presStyleCnt="0"/>
      <dgm:spPr/>
    </dgm:pt>
    <dgm:pt modelId="{87DC392F-DBCA-4035-B950-42EE0EF8ED6F}" type="pres">
      <dgm:prSet presAssocID="{A9CA2A88-8AF5-4080-9220-3AE1932965DF}" presName="thinLine2b" presStyleLbl="callout" presStyleIdx="1" presStyleCnt="3" custSzY="45720" custScaleX="99064"/>
      <dgm:spPr>
        <a:ln>
          <a:noFill/>
        </a:ln>
      </dgm:spPr>
    </dgm:pt>
    <dgm:pt modelId="{B2798291-638D-46BA-B614-E65FBF06C5CA}" type="pres">
      <dgm:prSet presAssocID="{A9CA2A88-8AF5-4080-9220-3AE1932965DF}" presName="vertSpace2b" presStyleCnt="0"/>
      <dgm:spPr/>
    </dgm:pt>
    <dgm:pt modelId="{13DD8801-6E27-47E9-B293-0466881DB15A}" type="pres">
      <dgm:prSet presAssocID="{A9DC5EA5-2E26-42AE-A6F5-98773DD1E79B}" presName="horz2" presStyleCnt="0"/>
      <dgm:spPr/>
    </dgm:pt>
    <dgm:pt modelId="{E705BF86-89CD-46E8-94CB-534098BA4732}" type="pres">
      <dgm:prSet presAssocID="{A9DC5EA5-2E26-42AE-A6F5-98773DD1E79B}" presName="horzSpace2" presStyleCnt="0"/>
      <dgm:spPr/>
    </dgm:pt>
    <dgm:pt modelId="{E8AC2E99-17E2-4D36-920F-C3B985FD02CF}" type="pres">
      <dgm:prSet presAssocID="{A9DC5EA5-2E26-42AE-A6F5-98773DD1E79B}" presName="tx2" presStyleLbl="revTx" presStyleIdx="3" presStyleCnt="4" custScaleX="114350" custScaleY="23608"/>
      <dgm:spPr/>
    </dgm:pt>
    <dgm:pt modelId="{F9799AD9-8F8C-43D3-9FDB-BF492859E05C}" type="pres">
      <dgm:prSet presAssocID="{A9DC5EA5-2E26-42AE-A6F5-98773DD1E79B}" presName="vert2" presStyleCnt="0"/>
      <dgm:spPr/>
    </dgm:pt>
    <dgm:pt modelId="{6C4AEACB-B615-41A5-A63B-7B063FECF80B}" type="pres">
      <dgm:prSet presAssocID="{A9DC5EA5-2E26-42AE-A6F5-98773DD1E79B}" presName="thinLine2b" presStyleLbl="callout" presStyleIdx="2" presStyleCnt="3"/>
      <dgm:spPr>
        <a:ln>
          <a:noFill/>
        </a:ln>
      </dgm:spPr>
    </dgm:pt>
    <dgm:pt modelId="{A1BC721F-CCDA-49C7-98F5-661957B1D8E1}" type="pres">
      <dgm:prSet presAssocID="{A9DC5EA5-2E26-42AE-A6F5-98773DD1E79B}" presName="vertSpace2b" presStyleCnt="0"/>
      <dgm:spPr/>
    </dgm:pt>
  </dgm:ptLst>
  <dgm:cxnLst>
    <dgm:cxn modelId="{DDABDA14-29FD-4A67-8315-DDA2785A7B10}" srcId="{D49D3139-CA5D-40DB-9077-F18FCD42AB1A}" destId="{A9DC5EA5-2E26-42AE-A6F5-98773DD1E79B}" srcOrd="2" destOrd="0" parTransId="{E7775CCA-C4F3-46BD-8B01-3483601C35AD}" sibTransId="{48B0E6F9-C629-4D5B-A37B-C6574251C992}"/>
    <dgm:cxn modelId="{3757A815-8227-4BAC-8037-44ABFC0CBE5F}" srcId="{D49D3139-CA5D-40DB-9077-F18FCD42AB1A}" destId="{B66FEF2A-7A22-47DE-976C-597812737767}" srcOrd="0" destOrd="0" parTransId="{C7FFAD18-361F-4913-BA67-5E0E13BC7FEA}" sibTransId="{06E748DF-6831-4647-86EE-35577318E5FE}"/>
    <dgm:cxn modelId="{66485D5C-4C42-4A2C-945C-0A7ADB023090}" srcId="{44129925-4399-41A3-BDA0-FE2307C23E1E}" destId="{D49D3139-CA5D-40DB-9077-F18FCD42AB1A}" srcOrd="0" destOrd="0" parTransId="{BE3D4520-CB3C-4499-9C40-CE990E0920EF}" sibTransId="{37380D9F-AAF4-4D85-BED8-8CE8880BF2E2}"/>
    <dgm:cxn modelId="{53922670-D5DF-4846-B4CF-1D4231D29340}" type="presOf" srcId="{A9CA2A88-8AF5-4080-9220-3AE1932965DF}" destId="{24D96801-557A-495A-9EA6-74836310F0FD}" srcOrd="0" destOrd="0" presId="urn:microsoft.com/office/officeart/2008/layout/LinedList"/>
    <dgm:cxn modelId="{E26C0385-591C-46F4-82A7-709186D424D4}" type="presOf" srcId="{44129925-4399-41A3-BDA0-FE2307C23E1E}" destId="{66F99FD4-B6DA-4EEF-AFFD-F8560E8309E4}" srcOrd="0" destOrd="0" presId="urn:microsoft.com/office/officeart/2008/layout/LinedList"/>
    <dgm:cxn modelId="{60540388-F154-4F4B-B5B5-61BD78F532E7}" type="presOf" srcId="{B66FEF2A-7A22-47DE-976C-597812737767}" destId="{C2DBEA71-F479-43FD-B4F8-C94E9A7262E6}" srcOrd="0" destOrd="0" presId="urn:microsoft.com/office/officeart/2008/layout/LinedList"/>
    <dgm:cxn modelId="{19661C88-0101-4C2A-A4ED-A755D2D9283A}" srcId="{D49D3139-CA5D-40DB-9077-F18FCD42AB1A}" destId="{A9CA2A88-8AF5-4080-9220-3AE1932965DF}" srcOrd="1" destOrd="0" parTransId="{66785C54-2105-4569-958F-E9E6A26E940B}" sibTransId="{47A8AF3A-A3AC-4C45-9DAA-8A23A863F83D}"/>
    <dgm:cxn modelId="{07812DCE-989C-486F-A340-2F0195ED39F9}" type="presOf" srcId="{A9DC5EA5-2E26-42AE-A6F5-98773DD1E79B}" destId="{E8AC2E99-17E2-4D36-920F-C3B985FD02CF}" srcOrd="0" destOrd="0" presId="urn:microsoft.com/office/officeart/2008/layout/LinedList"/>
    <dgm:cxn modelId="{1D87C5DA-61B5-45BA-B8F0-A138E8331EB6}" type="presOf" srcId="{D49D3139-CA5D-40DB-9077-F18FCD42AB1A}" destId="{FEEFAA6D-4F8B-46BC-AC27-FBF161FC8E05}" srcOrd="0" destOrd="0" presId="urn:microsoft.com/office/officeart/2008/layout/LinedList"/>
    <dgm:cxn modelId="{23AB0F58-6400-4DC5-BCE2-534CBE6BFC32}" type="presParOf" srcId="{66F99FD4-B6DA-4EEF-AFFD-F8560E8309E4}" destId="{9B9D679F-C9F6-407F-B0A3-3537086A1061}" srcOrd="0" destOrd="0" presId="urn:microsoft.com/office/officeart/2008/layout/LinedList"/>
    <dgm:cxn modelId="{CD570AF4-BAD5-49A9-B917-729D5E5FD92D}" type="presParOf" srcId="{66F99FD4-B6DA-4EEF-AFFD-F8560E8309E4}" destId="{93C55364-CF8B-4821-A651-1A22F09B53C1}" srcOrd="1" destOrd="0" presId="urn:microsoft.com/office/officeart/2008/layout/LinedList"/>
    <dgm:cxn modelId="{A0E04ACE-A34E-4A86-9CC6-EDA12B0F252B}" type="presParOf" srcId="{93C55364-CF8B-4821-A651-1A22F09B53C1}" destId="{FEEFAA6D-4F8B-46BC-AC27-FBF161FC8E05}" srcOrd="0" destOrd="0" presId="urn:microsoft.com/office/officeart/2008/layout/LinedList"/>
    <dgm:cxn modelId="{A2A18C3E-24AC-4C13-BFBA-DF938A20507B}" type="presParOf" srcId="{93C55364-CF8B-4821-A651-1A22F09B53C1}" destId="{BDB50ED4-E9B1-4660-B340-F703BA560480}" srcOrd="1" destOrd="0" presId="urn:microsoft.com/office/officeart/2008/layout/LinedList"/>
    <dgm:cxn modelId="{52BCD0C4-D15D-4EAF-82F0-7792F96AFD07}" type="presParOf" srcId="{BDB50ED4-E9B1-4660-B340-F703BA560480}" destId="{D8F31D59-719E-4F26-9723-B3CB7FC5406B}" srcOrd="0" destOrd="0" presId="urn:microsoft.com/office/officeart/2008/layout/LinedList"/>
    <dgm:cxn modelId="{EBDE2057-2F3F-4A5F-BB5C-7F101A7498AB}" type="presParOf" srcId="{BDB50ED4-E9B1-4660-B340-F703BA560480}" destId="{099519D5-64BD-45B9-A42D-6E953579C054}" srcOrd="1" destOrd="0" presId="urn:microsoft.com/office/officeart/2008/layout/LinedList"/>
    <dgm:cxn modelId="{3E3553CA-05C3-4968-BD8C-A6AECA7D3438}" type="presParOf" srcId="{099519D5-64BD-45B9-A42D-6E953579C054}" destId="{D11F82C2-C3E4-45ED-9705-73DDB239BECF}" srcOrd="0" destOrd="0" presId="urn:microsoft.com/office/officeart/2008/layout/LinedList"/>
    <dgm:cxn modelId="{3B45B0F5-0A7E-4FB4-B7B2-7D55DDB174C4}" type="presParOf" srcId="{099519D5-64BD-45B9-A42D-6E953579C054}" destId="{C2DBEA71-F479-43FD-B4F8-C94E9A7262E6}" srcOrd="1" destOrd="0" presId="urn:microsoft.com/office/officeart/2008/layout/LinedList"/>
    <dgm:cxn modelId="{8FBA4824-7483-450B-80E0-7539DA8BF0EB}" type="presParOf" srcId="{099519D5-64BD-45B9-A42D-6E953579C054}" destId="{9481120B-A1A9-4A97-BD20-414D81D84FA3}" srcOrd="2" destOrd="0" presId="urn:microsoft.com/office/officeart/2008/layout/LinedList"/>
    <dgm:cxn modelId="{9FA530DE-D581-4667-A404-543CB0516A38}" type="presParOf" srcId="{BDB50ED4-E9B1-4660-B340-F703BA560480}" destId="{3D2FE322-3078-4085-8385-6FCDFEFF51B9}" srcOrd="2" destOrd="0" presId="urn:microsoft.com/office/officeart/2008/layout/LinedList"/>
    <dgm:cxn modelId="{99E87059-309D-417D-85A5-4F7B337CB82A}" type="presParOf" srcId="{BDB50ED4-E9B1-4660-B340-F703BA560480}" destId="{D8B96D7E-8B79-4DC4-92B6-DAEC609DC47B}" srcOrd="3" destOrd="0" presId="urn:microsoft.com/office/officeart/2008/layout/LinedList"/>
    <dgm:cxn modelId="{F2D53C2C-26F5-4A2D-8EF8-02D1E2DA3B30}" type="presParOf" srcId="{BDB50ED4-E9B1-4660-B340-F703BA560480}" destId="{E5FCE3A3-202C-4DD8-B0EF-13768136012F}" srcOrd="4" destOrd="0" presId="urn:microsoft.com/office/officeart/2008/layout/LinedList"/>
    <dgm:cxn modelId="{7CACC8ED-92F7-41A1-A027-CB23D93E5D76}" type="presParOf" srcId="{E5FCE3A3-202C-4DD8-B0EF-13768136012F}" destId="{248EE37E-84A4-4060-A8FA-BC9A324B80FB}" srcOrd="0" destOrd="0" presId="urn:microsoft.com/office/officeart/2008/layout/LinedList"/>
    <dgm:cxn modelId="{FAF46150-570F-47E4-BE83-CE35F669033B}" type="presParOf" srcId="{E5FCE3A3-202C-4DD8-B0EF-13768136012F}" destId="{24D96801-557A-495A-9EA6-74836310F0FD}" srcOrd="1" destOrd="0" presId="urn:microsoft.com/office/officeart/2008/layout/LinedList"/>
    <dgm:cxn modelId="{EF9D2D02-F99D-4C06-A3D7-34DBE23F0A6E}" type="presParOf" srcId="{E5FCE3A3-202C-4DD8-B0EF-13768136012F}" destId="{7DDE95D8-B020-4022-8C7C-86254E0E365C}" srcOrd="2" destOrd="0" presId="urn:microsoft.com/office/officeart/2008/layout/LinedList"/>
    <dgm:cxn modelId="{21D5B7DA-93F5-4760-B17C-8A6CD4E08616}" type="presParOf" srcId="{BDB50ED4-E9B1-4660-B340-F703BA560480}" destId="{87DC392F-DBCA-4035-B950-42EE0EF8ED6F}" srcOrd="5" destOrd="0" presId="urn:microsoft.com/office/officeart/2008/layout/LinedList"/>
    <dgm:cxn modelId="{F3846951-2927-4149-8489-10FCD16D1DCA}" type="presParOf" srcId="{BDB50ED4-E9B1-4660-B340-F703BA560480}" destId="{B2798291-638D-46BA-B614-E65FBF06C5CA}" srcOrd="6" destOrd="0" presId="urn:microsoft.com/office/officeart/2008/layout/LinedList"/>
    <dgm:cxn modelId="{FE7098C4-E1C5-49FB-BC2C-54B30AAB52B4}" type="presParOf" srcId="{BDB50ED4-E9B1-4660-B340-F703BA560480}" destId="{13DD8801-6E27-47E9-B293-0466881DB15A}" srcOrd="7" destOrd="0" presId="urn:microsoft.com/office/officeart/2008/layout/LinedList"/>
    <dgm:cxn modelId="{96C57ED6-8E3B-4246-A962-207E2B5C67B3}" type="presParOf" srcId="{13DD8801-6E27-47E9-B293-0466881DB15A}" destId="{E705BF86-89CD-46E8-94CB-534098BA4732}" srcOrd="0" destOrd="0" presId="urn:microsoft.com/office/officeart/2008/layout/LinedList"/>
    <dgm:cxn modelId="{8E32D649-D844-4F21-AEB6-6DF915521657}" type="presParOf" srcId="{13DD8801-6E27-47E9-B293-0466881DB15A}" destId="{E8AC2E99-17E2-4D36-920F-C3B985FD02CF}" srcOrd="1" destOrd="0" presId="urn:microsoft.com/office/officeart/2008/layout/LinedList"/>
    <dgm:cxn modelId="{FFF1B526-787D-4E0F-B86A-02C755A03811}" type="presParOf" srcId="{13DD8801-6E27-47E9-B293-0466881DB15A}" destId="{F9799AD9-8F8C-43D3-9FDB-BF492859E05C}" srcOrd="2" destOrd="0" presId="urn:microsoft.com/office/officeart/2008/layout/LinedList"/>
    <dgm:cxn modelId="{B03CDEBF-6E58-4B10-BCE3-05664DA331E4}" type="presParOf" srcId="{BDB50ED4-E9B1-4660-B340-F703BA560480}" destId="{6C4AEACB-B615-41A5-A63B-7B063FECF80B}" srcOrd="8" destOrd="0" presId="urn:microsoft.com/office/officeart/2008/layout/LinedList"/>
    <dgm:cxn modelId="{955975D9-ADAE-47EF-B91E-AD5E43B616C0}" type="presParOf" srcId="{BDB50ED4-E9B1-4660-B340-F703BA560480}" destId="{A1BC721F-CCDA-49C7-98F5-661957B1D8E1}"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129925-4399-41A3-BDA0-FE2307C23E1E}"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n-US"/>
        </a:p>
      </dgm:t>
    </dgm:pt>
    <dgm:pt modelId="{17C5527B-DC4A-4E04-B727-859C97876D6F}">
      <dgm:prSet phldrT="[Text]" custT="1"/>
      <dgm:spPr/>
      <dgm:t>
        <a:bodyPr/>
        <a:lstStyle/>
        <a:p>
          <a:pPr algn="ctr"/>
          <a:r>
            <a:rPr lang="en-US" sz="2400" b="1" dirty="0">
              <a:solidFill>
                <a:schemeClr val="bg1"/>
              </a:solidFill>
              <a:effectLst>
                <a:outerShdw blurRad="38100" dist="38100" dir="2700000" algn="tl">
                  <a:srgbClr val="000000">
                    <a:alpha val="43137"/>
                  </a:srgbClr>
                </a:outerShdw>
              </a:effectLst>
            </a:rPr>
            <a:t>Voting</a:t>
          </a:r>
        </a:p>
        <a:p>
          <a:pPr algn="ctr"/>
          <a:r>
            <a:rPr lang="en-US" sz="2400" b="1" dirty="0">
              <a:solidFill>
                <a:schemeClr val="bg1"/>
              </a:solidFill>
              <a:effectLst>
                <a:outerShdw blurRad="38100" dist="38100" dir="2700000" algn="tl">
                  <a:srgbClr val="000000">
                    <a:alpha val="43137"/>
                  </a:srgbClr>
                </a:outerShdw>
              </a:effectLst>
            </a:rPr>
            <a:t>Machines</a:t>
          </a:r>
        </a:p>
      </dgm:t>
    </dgm:pt>
    <dgm:pt modelId="{058CF9FB-D6BC-4F30-BFEB-153338851568}" type="parTrans" cxnId="{6A33CDFF-A76E-42B4-AE67-B4EA289602FE}">
      <dgm:prSet/>
      <dgm:spPr/>
      <dgm:t>
        <a:bodyPr/>
        <a:lstStyle/>
        <a:p>
          <a:endParaRPr lang="en-US">
            <a:solidFill>
              <a:schemeClr val="bg1"/>
            </a:solidFill>
            <a:effectLst>
              <a:outerShdw blurRad="38100" dist="38100" dir="2700000" algn="tl">
                <a:srgbClr val="000000">
                  <a:alpha val="43137"/>
                </a:srgbClr>
              </a:outerShdw>
            </a:effectLst>
          </a:endParaRPr>
        </a:p>
      </dgm:t>
    </dgm:pt>
    <dgm:pt modelId="{E61304E6-CCB1-4FBA-BFC2-E2CE048B8FF8}" type="sibTrans" cxnId="{6A33CDFF-A76E-42B4-AE67-B4EA289602FE}">
      <dgm:prSet/>
      <dgm:spPr/>
      <dgm:t>
        <a:bodyPr/>
        <a:lstStyle/>
        <a:p>
          <a:endParaRPr lang="en-US">
            <a:solidFill>
              <a:schemeClr val="bg1"/>
            </a:solidFill>
            <a:effectLst>
              <a:outerShdw blurRad="38100" dist="38100" dir="2700000" algn="tl">
                <a:srgbClr val="000000">
                  <a:alpha val="43137"/>
                </a:srgbClr>
              </a:outerShdw>
            </a:effectLst>
          </a:endParaRPr>
        </a:p>
      </dgm:t>
    </dgm:pt>
    <dgm:pt modelId="{D43B1411-FAA2-4CF5-BC14-A7786D370003}">
      <dgm:prSet phldrT="[Text]" custT="1"/>
      <dgm:spPr/>
      <dgm:t>
        <a:bodyPr/>
        <a:lstStyle/>
        <a:p>
          <a:r>
            <a:rPr lang="en-US" sz="2000" dirty="0">
              <a:solidFill>
                <a:schemeClr val="bg1"/>
              </a:solidFill>
              <a:effectLst>
                <a:outerShdw blurRad="38100" dist="38100" dir="2700000" algn="tl">
                  <a:srgbClr val="000000">
                    <a:alpha val="43137"/>
                  </a:srgbClr>
                </a:outerShdw>
              </a:effectLst>
            </a:rPr>
            <a:t>Greet voter.</a:t>
          </a:r>
        </a:p>
      </dgm:t>
    </dgm:pt>
    <dgm:pt modelId="{164DFBBE-7EEE-4D38-82C7-694B2D698482}" type="parTrans" cxnId="{B837B8BA-0E24-4C0C-8524-916F1E339284}">
      <dgm:prSet/>
      <dgm:spPr/>
      <dgm:t>
        <a:bodyPr/>
        <a:lstStyle/>
        <a:p>
          <a:endParaRPr lang="en-US">
            <a:solidFill>
              <a:schemeClr val="bg1"/>
            </a:solidFill>
            <a:effectLst>
              <a:outerShdw blurRad="38100" dist="38100" dir="2700000" algn="tl">
                <a:srgbClr val="000000">
                  <a:alpha val="43137"/>
                </a:srgbClr>
              </a:outerShdw>
            </a:effectLst>
          </a:endParaRPr>
        </a:p>
      </dgm:t>
    </dgm:pt>
    <dgm:pt modelId="{759BB605-D93E-42ED-8535-461205D7D47A}" type="sibTrans" cxnId="{B837B8BA-0E24-4C0C-8524-916F1E339284}">
      <dgm:prSet/>
      <dgm:spPr/>
      <dgm:t>
        <a:bodyPr/>
        <a:lstStyle/>
        <a:p>
          <a:endParaRPr lang="en-US">
            <a:solidFill>
              <a:schemeClr val="bg1"/>
            </a:solidFill>
            <a:effectLst>
              <a:outerShdw blurRad="38100" dist="38100" dir="2700000" algn="tl">
                <a:srgbClr val="000000">
                  <a:alpha val="43137"/>
                </a:srgbClr>
              </a:outerShdw>
            </a:effectLst>
          </a:endParaRPr>
        </a:p>
      </dgm:t>
    </dgm:pt>
    <dgm:pt modelId="{2AD37F72-F73A-4E0D-A9D9-7021DC2E27BD}">
      <dgm:prSet phldrT="[Text]" custT="1"/>
      <dgm:spPr/>
      <dgm:t>
        <a:bodyPr/>
        <a:lstStyle/>
        <a:p>
          <a:r>
            <a:rPr lang="en-US" sz="2000" dirty="0">
              <a:solidFill>
                <a:schemeClr val="bg1"/>
              </a:solidFill>
              <a:effectLst>
                <a:outerShdw blurRad="38100" dist="38100" dir="2700000" algn="tl">
                  <a:srgbClr val="000000">
                    <a:alpha val="43137"/>
                  </a:srgbClr>
                </a:outerShdw>
              </a:effectLst>
            </a:rPr>
            <a:t>Assist voter cast ballot.</a:t>
          </a:r>
        </a:p>
      </dgm:t>
    </dgm:pt>
    <dgm:pt modelId="{3B8B5B50-F3C8-43D8-8E5E-DDE89BD53E45}" type="parTrans" cxnId="{81997517-2E0C-4B78-9AF3-5780C3F5B830}">
      <dgm:prSet/>
      <dgm:spPr/>
      <dgm:t>
        <a:bodyPr/>
        <a:lstStyle/>
        <a:p>
          <a:endParaRPr lang="en-US">
            <a:solidFill>
              <a:schemeClr val="bg1"/>
            </a:solidFill>
            <a:effectLst>
              <a:outerShdw blurRad="38100" dist="38100" dir="2700000" algn="tl">
                <a:srgbClr val="000000">
                  <a:alpha val="43137"/>
                </a:srgbClr>
              </a:outerShdw>
            </a:effectLst>
          </a:endParaRPr>
        </a:p>
      </dgm:t>
    </dgm:pt>
    <dgm:pt modelId="{BE33B4EB-B694-4D45-86F4-A58F04A6CAE6}" type="sibTrans" cxnId="{81997517-2E0C-4B78-9AF3-5780C3F5B830}">
      <dgm:prSet/>
      <dgm:spPr/>
      <dgm:t>
        <a:bodyPr/>
        <a:lstStyle/>
        <a:p>
          <a:endParaRPr lang="en-US">
            <a:solidFill>
              <a:schemeClr val="bg1"/>
            </a:solidFill>
            <a:effectLst>
              <a:outerShdw blurRad="38100" dist="38100" dir="2700000" algn="tl">
                <a:srgbClr val="000000">
                  <a:alpha val="43137"/>
                </a:srgbClr>
              </a:outerShdw>
            </a:effectLst>
          </a:endParaRPr>
        </a:p>
      </dgm:t>
    </dgm:pt>
    <dgm:pt modelId="{E11E3F32-54AB-4092-87AC-4D90EA8B043C}">
      <dgm:prSet phldrT="[Text]" custT="1"/>
      <dgm:spPr/>
      <dgm:t>
        <a:bodyPr/>
        <a:lstStyle/>
        <a:p>
          <a:r>
            <a:rPr lang="en-US" sz="2000" dirty="0">
              <a:solidFill>
                <a:schemeClr val="bg1"/>
              </a:solidFill>
              <a:effectLst>
                <a:outerShdw blurRad="38100" dist="38100" dir="2700000" algn="tl">
                  <a:srgbClr val="000000">
                    <a:alpha val="43137"/>
                  </a:srgbClr>
                </a:outerShdw>
              </a:effectLst>
            </a:rPr>
            <a:t>Return ballot materials to ballot handling table.</a:t>
          </a:r>
        </a:p>
      </dgm:t>
    </dgm:pt>
    <dgm:pt modelId="{DFA5CA2D-0C43-4BB7-96F5-E1D2C78D32B6}" type="parTrans" cxnId="{E9C0A67D-5DB0-4B92-97BE-1CF96C778B65}">
      <dgm:prSet/>
      <dgm:spPr/>
      <dgm:t>
        <a:bodyPr/>
        <a:lstStyle/>
        <a:p>
          <a:endParaRPr lang="en-US">
            <a:solidFill>
              <a:schemeClr val="bg1"/>
            </a:solidFill>
            <a:effectLst>
              <a:outerShdw blurRad="38100" dist="38100" dir="2700000" algn="tl">
                <a:srgbClr val="000000">
                  <a:alpha val="43137"/>
                </a:srgbClr>
              </a:outerShdw>
            </a:effectLst>
          </a:endParaRPr>
        </a:p>
      </dgm:t>
    </dgm:pt>
    <dgm:pt modelId="{CB9F6059-5274-4BD5-A8FA-2474D2693325}" type="sibTrans" cxnId="{E9C0A67D-5DB0-4B92-97BE-1CF96C778B65}">
      <dgm:prSet/>
      <dgm:spPr/>
      <dgm:t>
        <a:bodyPr/>
        <a:lstStyle/>
        <a:p>
          <a:endParaRPr lang="en-US">
            <a:solidFill>
              <a:schemeClr val="bg1"/>
            </a:solidFill>
            <a:effectLst>
              <a:outerShdw blurRad="38100" dist="38100" dir="2700000" algn="tl">
                <a:srgbClr val="000000">
                  <a:alpha val="43137"/>
                </a:srgbClr>
              </a:outerShdw>
            </a:effectLst>
          </a:endParaRPr>
        </a:p>
      </dgm:t>
    </dgm:pt>
    <dgm:pt modelId="{66F99FD4-B6DA-4EEF-AFFD-F8560E8309E4}" type="pres">
      <dgm:prSet presAssocID="{44129925-4399-41A3-BDA0-FE2307C23E1E}" presName="vert0" presStyleCnt="0">
        <dgm:presLayoutVars>
          <dgm:dir/>
          <dgm:animOne val="branch"/>
          <dgm:animLvl val="lvl"/>
        </dgm:presLayoutVars>
      </dgm:prSet>
      <dgm:spPr/>
    </dgm:pt>
    <dgm:pt modelId="{8C1FBD32-9FAB-4C21-B839-2DFC876417E7}" type="pres">
      <dgm:prSet presAssocID="{17C5527B-DC4A-4E04-B727-859C97876D6F}" presName="thickLine" presStyleLbl="alignNode1" presStyleIdx="0" presStyleCnt="1"/>
      <dgm:spPr/>
    </dgm:pt>
    <dgm:pt modelId="{E7D8B131-8101-40D1-AB5A-A017AF4E1FD2}" type="pres">
      <dgm:prSet presAssocID="{17C5527B-DC4A-4E04-B727-859C97876D6F}" presName="horz1" presStyleCnt="0"/>
      <dgm:spPr/>
    </dgm:pt>
    <dgm:pt modelId="{094CCAD5-28AB-467F-93AA-21579B8B09D2}" type="pres">
      <dgm:prSet presAssocID="{17C5527B-DC4A-4E04-B727-859C97876D6F}" presName="tx1" presStyleLbl="revTx" presStyleIdx="0" presStyleCnt="4" custAng="16200000" custScaleX="149375" custScaleY="61000" custLinFactNeighborX="-1259" custLinFactNeighborY="10889"/>
      <dgm:spPr/>
    </dgm:pt>
    <dgm:pt modelId="{45FB24D3-9F59-4C7E-A229-6EE7B502B102}" type="pres">
      <dgm:prSet presAssocID="{17C5527B-DC4A-4E04-B727-859C97876D6F}" presName="vert1" presStyleCnt="0"/>
      <dgm:spPr/>
    </dgm:pt>
    <dgm:pt modelId="{4D4D40EA-D418-41F0-909C-555B3E78C5E5}" type="pres">
      <dgm:prSet presAssocID="{D43B1411-FAA2-4CF5-BC14-A7786D370003}" presName="vertSpace2a" presStyleCnt="0"/>
      <dgm:spPr/>
    </dgm:pt>
    <dgm:pt modelId="{6F27AAAD-45D6-4B44-900F-D0AA11093980}" type="pres">
      <dgm:prSet presAssocID="{D43B1411-FAA2-4CF5-BC14-A7786D370003}" presName="horz2" presStyleCnt="0"/>
      <dgm:spPr/>
    </dgm:pt>
    <dgm:pt modelId="{6F096E9B-5C36-4721-AFD7-018A33229878}" type="pres">
      <dgm:prSet presAssocID="{D43B1411-FAA2-4CF5-BC14-A7786D370003}" presName="horzSpace2" presStyleCnt="0"/>
      <dgm:spPr/>
    </dgm:pt>
    <dgm:pt modelId="{D04365CF-06E2-4CA2-989D-7F2BACC5A926}" type="pres">
      <dgm:prSet presAssocID="{D43B1411-FAA2-4CF5-BC14-A7786D370003}" presName="tx2" presStyleLbl="revTx" presStyleIdx="1" presStyleCnt="4" custScaleY="18899"/>
      <dgm:spPr/>
    </dgm:pt>
    <dgm:pt modelId="{D675E528-FA92-41D5-9096-3E3E8110A8BE}" type="pres">
      <dgm:prSet presAssocID="{D43B1411-FAA2-4CF5-BC14-A7786D370003}" presName="vert2" presStyleCnt="0"/>
      <dgm:spPr/>
    </dgm:pt>
    <dgm:pt modelId="{9F381599-4EDD-435E-918D-AFD19490E595}" type="pres">
      <dgm:prSet presAssocID="{D43B1411-FAA2-4CF5-BC14-A7786D370003}" presName="thinLine2b" presStyleLbl="callout" presStyleIdx="0" presStyleCnt="3"/>
      <dgm:spPr/>
    </dgm:pt>
    <dgm:pt modelId="{EA6EFA3E-8240-42D9-A6E7-D19BFBE7BEB7}" type="pres">
      <dgm:prSet presAssocID="{D43B1411-FAA2-4CF5-BC14-A7786D370003}" presName="vertSpace2b" presStyleCnt="0"/>
      <dgm:spPr/>
    </dgm:pt>
    <dgm:pt modelId="{108DB3E5-C276-4532-BC76-F389A9649E71}" type="pres">
      <dgm:prSet presAssocID="{2AD37F72-F73A-4E0D-A9D9-7021DC2E27BD}" presName="horz2" presStyleCnt="0"/>
      <dgm:spPr/>
    </dgm:pt>
    <dgm:pt modelId="{38B5C66B-F14D-4324-9AD9-D0195E713C29}" type="pres">
      <dgm:prSet presAssocID="{2AD37F72-F73A-4E0D-A9D9-7021DC2E27BD}" presName="horzSpace2" presStyleCnt="0"/>
      <dgm:spPr/>
    </dgm:pt>
    <dgm:pt modelId="{1B3186D5-690C-4967-90E5-45135E0A78CB}" type="pres">
      <dgm:prSet presAssocID="{2AD37F72-F73A-4E0D-A9D9-7021DC2E27BD}" presName="tx2" presStyleLbl="revTx" presStyleIdx="2" presStyleCnt="4" custScaleY="18586"/>
      <dgm:spPr/>
    </dgm:pt>
    <dgm:pt modelId="{D531F152-275F-4614-94AC-464AD27E43D4}" type="pres">
      <dgm:prSet presAssocID="{2AD37F72-F73A-4E0D-A9D9-7021DC2E27BD}" presName="vert2" presStyleCnt="0"/>
      <dgm:spPr/>
    </dgm:pt>
    <dgm:pt modelId="{7047C308-51B6-47B9-A4FB-F6DF1BB8B145}" type="pres">
      <dgm:prSet presAssocID="{2AD37F72-F73A-4E0D-A9D9-7021DC2E27BD}" presName="thinLine2b" presStyleLbl="callout" presStyleIdx="1" presStyleCnt="3"/>
      <dgm:spPr>
        <a:ln>
          <a:noFill/>
        </a:ln>
      </dgm:spPr>
    </dgm:pt>
    <dgm:pt modelId="{C4F8C4FD-EDF3-40F0-8934-6BA3E55EEA9E}" type="pres">
      <dgm:prSet presAssocID="{2AD37F72-F73A-4E0D-A9D9-7021DC2E27BD}" presName="vertSpace2b" presStyleCnt="0"/>
      <dgm:spPr/>
    </dgm:pt>
    <dgm:pt modelId="{A2F14C99-F5B8-41D5-9940-8DBA6FE211DD}" type="pres">
      <dgm:prSet presAssocID="{E11E3F32-54AB-4092-87AC-4D90EA8B043C}" presName="horz2" presStyleCnt="0"/>
      <dgm:spPr/>
    </dgm:pt>
    <dgm:pt modelId="{B97411AB-52B1-4BC9-87C7-1A83A4DD13A6}" type="pres">
      <dgm:prSet presAssocID="{E11E3F32-54AB-4092-87AC-4D90EA8B043C}" presName="horzSpace2" presStyleCnt="0"/>
      <dgm:spPr/>
    </dgm:pt>
    <dgm:pt modelId="{B7042669-6BEB-4D17-A5A9-C6E929B11CE6}" type="pres">
      <dgm:prSet presAssocID="{E11E3F32-54AB-4092-87AC-4D90EA8B043C}" presName="tx2" presStyleLbl="revTx" presStyleIdx="3" presStyleCnt="4" custScaleY="17932"/>
      <dgm:spPr/>
    </dgm:pt>
    <dgm:pt modelId="{53AF15ED-E5EA-4447-8F48-124BF34B4CE5}" type="pres">
      <dgm:prSet presAssocID="{E11E3F32-54AB-4092-87AC-4D90EA8B043C}" presName="vert2" presStyleCnt="0"/>
      <dgm:spPr/>
    </dgm:pt>
    <dgm:pt modelId="{A6E4599B-BB66-4ECE-8BB0-77F5F287F232}" type="pres">
      <dgm:prSet presAssocID="{E11E3F32-54AB-4092-87AC-4D90EA8B043C}" presName="thinLine2b" presStyleLbl="callout" presStyleIdx="2" presStyleCnt="3"/>
      <dgm:spPr>
        <a:ln>
          <a:noFill/>
        </a:ln>
      </dgm:spPr>
    </dgm:pt>
    <dgm:pt modelId="{FFD2C986-3518-4D4C-B5B3-480C579C1664}" type="pres">
      <dgm:prSet presAssocID="{E11E3F32-54AB-4092-87AC-4D90EA8B043C}" presName="vertSpace2b" presStyleCnt="0"/>
      <dgm:spPr/>
    </dgm:pt>
  </dgm:ptLst>
  <dgm:cxnLst>
    <dgm:cxn modelId="{723C6911-9208-4383-99EB-8A494BC2744E}" type="presOf" srcId="{2AD37F72-F73A-4E0D-A9D9-7021DC2E27BD}" destId="{1B3186D5-690C-4967-90E5-45135E0A78CB}" srcOrd="0" destOrd="0" presId="urn:microsoft.com/office/officeart/2008/layout/LinedList"/>
    <dgm:cxn modelId="{81997517-2E0C-4B78-9AF3-5780C3F5B830}" srcId="{17C5527B-DC4A-4E04-B727-859C97876D6F}" destId="{2AD37F72-F73A-4E0D-A9D9-7021DC2E27BD}" srcOrd="1" destOrd="0" parTransId="{3B8B5B50-F3C8-43D8-8E5E-DDE89BD53E45}" sibTransId="{BE33B4EB-B694-4D45-86F4-A58F04A6CAE6}"/>
    <dgm:cxn modelId="{88763D62-376B-47FA-A31F-BE69DA4123B5}" type="presOf" srcId="{17C5527B-DC4A-4E04-B727-859C97876D6F}" destId="{094CCAD5-28AB-467F-93AA-21579B8B09D2}" srcOrd="0" destOrd="0" presId="urn:microsoft.com/office/officeart/2008/layout/LinedList"/>
    <dgm:cxn modelId="{E9C0A67D-5DB0-4B92-97BE-1CF96C778B65}" srcId="{17C5527B-DC4A-4E04-B727-859C97876D6F}" destId="{E11E3F32-54AB-4092-87AC-4D90EA8B043C}" srcOrd="2" destOrd="0" parTransId="{DFA5CA2D-0C43-4BB7-96F5-E1D2C78D32B6}" sibTransId="{CB9F6059-5274-4BD5-A8FA-2474D2693325}"/>
    <dgm:cxn modelId="{E26C0385-591C-46F4-82A7-709186D424D4}" type="presOf" srcId="{44129925-4399-41A3-BDA0-FE2307C23E1E}" destId="{66F99FD4-B6DA-4EEF-AFFD-F8560E8309E4}" srcOrd="0" destOrd="0" presId="urn:microsoft.com/office/officeart/2008/layout/LinedList"/>
    <dgm:cxn modelId="{B837B8BA-0E24-4C0C-8524-916F1E339284}" srcId="{17C5527B-DC4A-4E04-B727-859C97876D6F}" destId="{D43B1411-FAA2-4CF5-BC14-A7786D370003}" srcOrd="0" destOrd="0" parTransId="{164DFBBE-7EEE-4D38-82C7-694B2D698482}" sibTransId="{759BB605-D93E-42ED-8535-461205D7D47A}"/>
    <dgm:cxn modelId="{89E876C8-BB8F-452C-8EB9-CD4EAD44B1F8}" type="presOf" srcId="{E11E3F32-54AB-4092-87AC-4D90EA8B043C}" destId="{B7042669-6BEB-4D17-A5A9-C6E929B11CE6}" srcOrd="0" destOrd="0" presId="urn:microsoft.com/office/officeart/2008/layout/LinedList"/>
    <dgm:cxn modelId="{0F6843CE-D201-48DB-896B-8814A2A5AF09}" type="presOf" srcId="{D43B1411-FAA2-4CF5-BC14-A7786D370003}" destId="{D04365CF-06E2-4CA2-989D-7F2BACC5A926}" srcOrd="0" destOrd="0" presId="urn:microsoft.com/office/officeart/2008/layout/LinedList"/>
    <dgm:cxn modelId="{6A33CDFF-A76E-42B4-AE67-B4EA289602FE}" srcId="{44129925-4399-41A3-BDA0-FE2307C23E1E}" destId="{17C5527B-DC4A-4E04-B727-859C97876D6F}" srcOrd="0" destOrd="0" parTransId="{058CF9FB-D6BC-4F30-BFEB-153338851568}" sibTransId="{E61304E6-CCB1-4FBA-BFC2-E2CE048B8FF8}"/>
    <dgm:cxn modelId="{5BD0D460-3E64-4EC6-8B49-071BEA164F3A}" type="presParOf" srcId="{66F99FD4-B6DA-4EEF-AFFD-F8560E8309E4}" destId="{8C1FBD32-9FAB-4C21-B839-2DFC876417E7}" srcOrd="0" destOrd="0" presId="urn:microsoft.com/office/officeart/2008/layout/LinedList"/>
    <dgm:cxn modelId="{4C1003DE-6053-4630-A7CB-4F7A442AF912}" type="presParOf" srcId="{66F99FD4-B6DA-4EEF-AFFD-F8560E8309E4}" destId="{E7D8B131-8101-40D1-AB5A-A017AF4E1FD2}" srcOrd="1" destOrd="0" presId="urn:microsoft.com/office/officeart/2008/layout/LinedList"/>
    <dgm:cxn modelId="{5E7C1E1B-B7D0-45EC-9024-9E627C1E1891}" type="presParOf" srcId="{E7D8B131-8101-40D1-AB5A-A017AF4E1FD2}" destId="{094CCAD5-28AB-467F-93AA-21579B8B09D2}" srcOrd="0" destOrd="0" presId="urn:microsoft.com/office/officeart/2008/layout/LinedList"/>
    <dgm:cxn modelId="{2A739C83-B066-4533-B1EC-F5054490E612}" type="presParOf" srcId="{E7D8B131-8101-40D1-AB5A-A017AF4E1FD2}" destId="{45FB24D3-9F59-4C7E-A229-6EE7B502B102}" srcOrd="1" destOrd="0" presId="urn:microsoft.com/office/officeart/2008/layout/LinedList"/>
    <dgm:cxn modelId="{7DD3D7D2-27A0-4BFD-9885-6D3384E3B485}" type="presParOf" srcId="{45FB24D3-9F59-4C7E-A229-6EE7B502B102}" destId="{4D4D40EA-D418-41F0-909C-555B3E78C5E5}" srcOrd="0" destOrd="0" presId="urn:microsoft.com/office/officeart/2008/layout/LinedList"/>
    <dgm:cxn modelId="{22AA625C-5F95-44B3-AB1B-773320DBCA66}" type="presParOf" srcId="{45FB24D3-9F59-4C7E-A229-6EE7B502B102}" destId="{6F27AAAD-45D6-4B44-900F-D0AA11093980}" srcOrd="1" destOrd="0" presId="urn:microsoft.com/office/officeart/2008/layout/LinedList"/>
    <dgm:cxn modelId="{759E19FE-8148-4D8F-BE10-689F49D5D029}" type="presParOf" srcId="{6F27AAAD-45D6-4B44-900F-D0AA11093980}" destId="{6F096E9B-5C36-4721-AFD7-018A33229878}" srcOrd="0" destOrd="0" presId="urn:microsoft.com/office/officeart/2008/layout/LinedList"/>
    <dgm:cxn modelId="{2579A2E0-4C67-4588-AFA3-42CF9B32D82B}" type="presParOf" srcId="{6F27AAAD-45D6-4B44-900F-D0AA11093980}" destId="{D04365CF-06E2-4CA2-989D-7F2BACC5A926}" srcOrd="1" destOrd="0" presId="urn:microsoft.com/office/officeart/2008/layout/LinedList"/>
    <dgm:cxn modelId="{FE45789D-429A-423F-A9B0-2DA6F8873E13}" type="presParOf" srcId="{6F27AAAD-45D6-4B44-900F-D0AA11093980}" destId="{D675E528-FA92-41D5-9096-3E3E8110A8BE}" srcOrd="2" destOrd="0" presId="urn:microsoft.com/office/officeart/2008/layout/LinedList"/>
    <dgm:cxn modelId="{D600A504-7E4F-4A97-9D1D-30D16D1EC686}" type="presParOf" srcId="{45FB24D3-9F59-4C7E-A229-6EE7B502B102}" destId="{9F381599-4EDD-435E-918D-AFD19490E595}" srcOrd="2" destOrd="0" presId="urn:microsoft.com/office/officeart/2008/layout/LinedList"/>
    <dgm:cxn modelId="{1C991A29-42DD-42AD-9C0F-F1FD45269922}" type="presParOf" srcId="{45FB24D3-9F59-4C7E-A229-6EE7B502B102}" destId="{EA6EFA3E-8240-42D9-A6E7-D19BFBE7BEB7}" srcOrd="3" destOrd="0" presId="urn:microsoft.com/office/officeart/2008/layout/LinedList"/>
    <dgm:cxn modelId="{5457D82A-DA65-483B-9BF1-98D5456D327D}" type="presParOf" srcId="{45FB24D3-9F59-4C7E-A229-6EE7B502B102}" destId="{108DB3E5-C276-4532-BC76-F389A9649E71}" srcOrd="4" destOrd="0" presId="urn:microsoft.com/office/officeart/2008/layout/LinedList"/>
    <dgm:cxn modelId="{13A72327-534C-44A1-A447-A481CD18D10E}" type="presParOf" srcId="{108DB3E5-C276-4532-BC76-F389A9649E71}" destId="{38B5C66B-F14D-4324-9AD9-D0195E713C29}" srcOrd="0" destOrd="0" presId="urn:microsoft.com/office/officeart/2008/layout/LinedList"/>
    <dgm:cxn modelId="{EFA86C49-F31E-46E8-B37B-C2924977F2C4}" type="presParOf" srcId="{108DB3E5-C276-4532-BC76-F389A9649E71}" destId="{1B3186D5-690C-4967-90E5-45135E0A78CB}" srcOrd="1" destOrd="0" presId="urn:microsoft.com/office/officeart/2008/layout/LinedList"/>
    <dgm:cxn modelId="{9624BAF5-9E10-4625-A0FC-2AF922A7479B}" type="presParOf" srcId="{108DB3E5-C276-4532-BC76-F389A9649E71}" destId="{D531F152-275F-4614-94AC-464AD27E43D4}" srcOrd="2" destOrd="0" presId="urn:microsoft.com/office/officeart/2008/layout/LinedList"/>
    <dgm:cxn modelId="{C96C1094-6A97-4503-82E2-7F48363499AF}" type="presParOf" srcId="{45FB24D3-9F59-4C7E-A229-6EE7B502B102}" destId="{7047C308-51B6-47B9-A4FB-F6DF1BB8B145}" srcOrd="5" destOrd="0" presId="urn:microsoft.com/office/officeart/2008/layout/LinedList"/>
    <dgm:cxn modelId="{347DF127-91AC-4CAB-828E-BBD3271D0483}" type="presParOf" srcId="{45FB24D3-9F59-4C7E-A229-6EE7B502B102}" destId="{C4F8C4FD-EDF3-40F0-8934-6BA3E55EEA9E}" srcOrd="6" destOrd="0" presId="urn:microsoft.com/office/officeart/2008/layout/LinedList"/>
    <dgm:cxn modelId="{CC0D30D7-938D-40E6-9CA6-C174415CA045}" type="presParOf" srcId="{45FB24D3-9F59-4C7E-A229-6EE7B502B102}" destId="{A2F14C99-F5B8-41D5-9940-8DBA6FE211DD}" srcOrd="7" destOrd="0" presId="urn:microsoft.com/office/officeart/2008/layout/LinedList"/>
    <dgm:cxn modelId="{EF564225-80AD-4228-B513-97D5ABA63036}" type="presParOf" srcId="{A2F14C99-F5B8-41D5-9940-8DBA6FE211DD}" destId="{B97411AB-52B1-4BC9-87C7-1A83A4DD13A6}" srcOrd="0" destOrd="0" presId="urn:microsoft.com/office/officeart/2008/layout/LinedList"/>
    <dgm:cxn modelId="{C304C16D-73A7-4C5C-B5D5-29D344CC2FD0}" type="presParOf" srcId="{A2F14C99-F5B8-41D5-9940-8DBA6FE211DD}" destId="{B7042669-6BEB-4D17-A5A9-C6E929B11CE6}" srcOrd="1" destOrd="0" presId="urn:microsoft.com/office/officeart/2008/layout/LinedList"/>
    <dgm:cxn modelId="{1F63FA65-3973-43C5-B8A4-3F081F9AC0E6}" type="presParOf" srcId="{A2F14C99-F5B8-41D5-9940-8DBA6FE211DD}" destId="{53AF15ED-E5EA-4447-8F48-124BF34B4CE5}" srcOrd="2" destOrd="0" presId="urn:microsoft.com/office/officeart/2008/layout/LinedList"/>
    <dgm:cxn modelId="{F84E28C9-56AC-4857-9143-398C781CD8FF}" type="presParOf" srcId="{45FB24D3-9F59-4C7E-A229-6EE7B502B102}" destId="{A6E4599B-BB66-4ECE-8BB0-77F5F287F232}" srcOrd="8" destOrd="0" presId="urn:microsoft.com/office/officeart/2008/layout/LinedList"/>
    <dgm:cxn modelId="{13E74F63-80BF-48DD-AD60-27F10C7D355D}" type="presParOf" srcId="{45FB24D3-9F59-4C7E-A229-6EE7B502B102}" destId="{FFD2C986-3518-4D4C-B5B3-480C579C1664}"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FD07A9-7B17-42E5-A25C-A7AD5655B5B4}" type="doc">
      <dgm:prSet loTypeId="urn:microsoft.com/office/officeart/2009/3/layout/PlusandMinus" loCatId="relationship" qsTypeId="urn:microsoft.com/office/officeart/2005/8/quickstyle/simple4" qsCatId="simple" csTypeId="urn:microsoft.com/office/officeart/2005/8/colors/accent1_2" csCatId="accent1" phldr="1"/>
      <dgm:spPr/>
      <dgm:t>
        <a:bodyPr/>
        <a:lstStyle/>
        <a:p>
          <a:endParaRPr lang="en-US"/>
        </a:p>
      </dgm:t>
    </dgm:pt>
    <dgm:pt modelId="{0C59BFAE-73CC-4C6D-92CA-8CBDA903E59E}">
      <dgm:prSet phldrT="[Text]"/>
      <dgm:spPr/>
      <dgm:t>
        <a:bodyPr/>
        <a:lstStyle/>
        <a:p>
          <a:pPr>
            <a:buNone/>
          </a:pPr>
          <a:r>
            <a:rPr lang="en-US" sz="2900" dirty="0"/>
            <a:t> </a:t>
          </a:r>
          <a:r>
            <a:rPr lang="en-US" sz="2900" b="1" dirty="0">
              <a:solidFill>
                <a:schemeClr val="bg1"/>
              </a:solidFill>
              <a:effectLst>
                <a:outerShdw blurRad="38100" dist="38100" dir="2700000" algn="tl">
                  <a:srgbClr val="000000">
                    <a:alpha val="43137"/>
                  </a:srgbClr>
                </a:outerShdw>
              </a:effectLst>
            </a:rPr>
            <a:t>DO</a:t>
          </a:r>
        </a:p>
      </dgm:t>
    </dgm:pt>
    <dgm:pt modelId="{11E27BD0-4909-4766-8844-0B9695ACF6D3}" type="parTrans" cxnId="{720A55CA-A154-451F-98C5-C605DFF2E7DF}">
      <dgm:prSet/>
      <dgm:spPr/>
      <dgm:t>
        <a:bodyPr/>
        <a:lstStyle/>
        <a:p>
          <a:endParaRPr lang="en-US"/>
        </a:p>
      </dgm:t>
    </dgm:pt>
    <dgm:pt modelId="{9929B76E-F578-4E3D-9169-FF53D2DD33DF}" type="sibTrans" cxnId="{720A55CA-A154-451F-98C5-C605DFF2E7DF}">
      <dgm:prSet/>
      <dgm:spPr/>
      <dgm:t>
        <a:bodyPr/>
        <a:lstStyle/>
        <a:p>
          <a:endParaRPr lang="en-US"/>
        </a:p>
      </dgm:t>
    </dgm:pt>
    <dgm:pt modelId="{67899135-7060-4F5F-AA9C-3C9810345CB5}">
      <dgm:prSet phldrT="[Text]"/>
      <dgm:spPr/>
      <dgm:t>
        <a:bodyPr/>
        <a:lstStyle/>
        <a:p>
          <a:pPr>
            <a:buNone/>
          </a:pPr>
          <a:r>
            <a:rPr lang="en-US" sz="3000" dirty="0"/>
            <a:t> </a:t>
          </a:r>
          <a:r>
            <a:rPr lang="en-US" sz="3000" b="1" dirty="0">
              <a:solidFill>
                <a:schemeClr val="bg1"/>
              </a:solidFill>
              <a:effectLst>
                <a:outerShdw blurRad="38100" dist="38100" dir="2700000" algn="tl">
                  <a:srgbClr val="000000">
                    <a:alpha val="43137"/>
                  </a:srgbClr>
                </a:outerShdw>
              </a:effectLst>
            </a:rPr>
            <a:t>DO NOT</a:t>
          </a:r>
        </a:p>
      </dgm:t>
    </dgm:pt>
    <dgm:pt modelId="{D76D49E3-8241-4793-BFE2-BD5A2775502C}" type="parTrans" cxnId="{75DB1A50-7BE8-49C7-93B8-B498EAAD41AE}">
      <dgm:prSet/>
      <dgm:spPr/>
      <dgm:t>
        <a:bodyPr/>
        <a:lstStyle/>
        <a:p>
          <a:endParaRPr lang="en-US"/>
        </a:p>
      </dgm:t>
    </dgm:pt>
    <dgm:pt modelId="{B495261A-CF91-48C0-890E-A2D2C377EEB1}" type="sibTrans" cxnId="{75DB1A50-7BE8-49C7-93B8-B498EAAD41AE}">
      <dgm:prSet/>
      <dgm:spPr/>
      <dgm:t>
        <a:bodyPr/>
        <a:lstStyle/>
        <a:p>
          <a:endParaRPr lang="en-US"/>
        </a:p>
      </dgm:t>
    </dgm:pt>
    <dgm:pt modelId="{FC8592E5-DD97-41DE-AD29-27F74579DE52}">
      <dgm:prSet phldrT="[Text]" custT="1"/>
      <dgm:spPr/>
      <dgm:t>
        <a:bodyPr/>
        <a:lstStyle/>
        <a:p>
          <a:pPr>
            <a:buFont typeface="Courier New" panose="02070309020205020404" pitchFamily="49" charset="0"/>
            <a:buChar char="o"/>
          </a:pPr>
          <a:r>
            <a:rPr lang="en-US" sz="2000" dirty="0">
              <a:solidFill>
                <a:schemeClr val="bg1"/>
              </a:solidFill>
              <a:effectLst>
                <a:outerShdw blurRad="38100" dist="38100" dir="2700000" algn="tl">
                  <a:srgbClr val="000000">
                    <a:alpha val="43137"/>
                  </a:srgbClr>
                </a:outerShdw>
              </a:effectLst>
            </a:rPr>
            <a:t>View ballot.</a:t>
          </a:r>
        </a:p>
      </dgm:t>
    </dgm:pt>
    <dgm:pt modelId="{C261CB1A-87A0-41E1-B48D-5ED964C2DE9C}" type="parTrans" cxnId="{81A6C37B-0F11-4CE0-8A90-75DB39B2086C}">
      <dgm:prSet/>
      <dgm:spPr/>
      <dgm:t>
        <a:bodyPr/>
        <a:lstStyle/>
        <a:p>
          <a:endParaRPr lang="en-US"/>
        </a:p>
      </dgm:t>
    </dgm:pt>
    <dgm:pt modelId="{98B4F7AB-4305-4CAB-9667-3C15A307BEE0}" type="sibTrans" cxnId="{81A6C37B-0F11-4CE0-8A90-75DB39B2086C}">
      <dgm:prSet/>
      <dgm:spPr/>
      <dgm:t>
        <a:bodyPr/>
        <a:lstStyle/>
        <a:p>
          <a:endParaRPr lang="en-US"/>
        </a:p>
      </dgm:t>
    </dgm:pt>
    <dgm:pt modelId="{C92F9C67-417C-4883-AE09-9F6ACF061527}">
      <dgm:prSet phldrT="[Text]" custT="1"/>
      <dgm:spPr/>
      <dgm:t>
        <a:bodyPr/>
        <a:lstStyle/>
        <a:p>
          <a:pPr>
            <a:buFont typeface="Courier New" panose="02070309020205020404" pitchFamily="49" charset="0"/>
            <a:buChar char="o"/>
          </a:pPr>
          <a:r>
            <a:rPr lang="en-US" sz="2000" dirty="0">
              <a:solidFill>
                <a:schemeClr val="bg1"/>
              </a:solidFill>
              <a:effectLst>
                <a:outerShdw blurRad="38100" dist="38100" dir="2700000" algn="tl">
                  <a:srgbClr val="000000">
                    <a:alpha val="43137"/>
                  </a:srgbClr>
                </a:outerShdw>
              </a:effectLst>
            </a:rPr>
            <a:t>Remove ballot from secrecy sleeve.</a:t>
          </a:r>
        </a:p>
      </dgm:t>
    </dgm:pt>
    <dgm:pt modelId="{64C1EE94-6541-49A0-A87F-B6BB59890E6D}" type="parTrans" cxnId="{3F076EB8-42ED-46DF-B7E6-983BDC030A8E}">
      <dgm:prSet/>
      <dgm:spPr/>
      <dgm:t>
        <a:bodyPr/>
        <a:lstStyle/>
        <a:p>
          <a:endParaRPr lang="en-US"/>
        </a:p>
      </dgm:t>
    </dgm:pt>
    <dgm:pt modelId="{E4624A84-8D06-46B3-8042-B4D989091939}" type="sibTrans" cxnId="{3F076EB8-42ED-46DF-B7E6-983BDC030A8E}">
      <dgm:prSet/>
      <dgm:spPr/>
      <dgm:t>
        <a:bodyPr/>
        <a:lstStyle/>
        <a:p>
          <a:endParaRPr lang="en-US"/>
        </a:p>
      </dgm:t>
    </dgm:pt>
    <dgm:pt modelId="{A0F78A4A-281D-4B40-850F-A20ACB066D71}">
      <dgm:prSet phldrT="[Text]" custT="1"/>
      <dgm:spPr/>
      <dgm:t>
        <a:bodyPr/>
        <a:lstStyle/>
        <a:p>
          <a:pPr>
            <a:buFont typeface="Courier New" panose="02070309020205020404" pitchFamily="49" charset="0"/>
            <a:buChar char="o"/>
          </a:pPr>
          <a:r>
            <a:rPr lang="en-US" sz="2000" dirty="0">
              <a:solidFill>
                <a:schemeClr val="bg1"/>
              </a:solidFill>
              <a:effectLst>
                <a:outerShdw blurRad="38100" dist="38100" dir="2700000" algn="tl">
                  <a:srgbClr val="000000">
                    <a:alpha val="43137"/>
                  </a:srgbClr>
                </a:outerShdw>
              </a:effectLst>
            </a:rPr>
            <a:t>Feed ballot.</a:t>
          </a:r>
        </a:p>
      </dgm:t>
    </dgm:pt>
    <dgm:pt modelId="{EBBADA74-AC3F-4943-8B07-DDE131E095C9}" type="parTrans" cxnId="{CA47EFA4-0676-4F97-A597-925315CA821E}">
      <dgm:prSet/>
      <dgm:spPr/>
      <dgm:t>
        <a:bodyPr/>
        <a:lstStyle/>
        <a:p>
          <a:endParaRPr lang="en-US"/>
        </a:p>
      </dgm:t>
    </dgm:pt>
    <dgm:pt modelId="{9CC00767-4A39-4FB7-A106-614EB5852CBB}" type="sibTrans" cxnId="{CA47EFA4-0676-4F97-A597-925315CA821E}">
      <dgm:prSet/>
      <dgm:spPr/>
      <dgm:t>
        <a:bodyPr/>
        <a:lstStyle/>
        <a:p>
          <a:endParaRPr lang="en-US"/>
        </a:p>
      </dgm:t>
    </dgm:pt>
    <dgm:pt modelId="{68AF9735-0D9C-4862-BAC4-42C4BF7B36F3}">
      <dgm:prSet phldrT="[Text]" custT="1"/>
      <dgm:spPr/>
      <dgm:t>
        <a:bodyPr/>
        <a:lstStyle/>
        <a:p>
          <a:pPr>
            <a:buFont typeface="Courier New" panose="02070309020205020404" pitchFamily="49" charset="0"/>
            <a:buChar char="o"/>
          </a:pPr>
          <a:r>
            <a:rPr lang="en-US" sz="2000" dirty="0">
              <a:solidFill>
                <a:schemeClr val="bg1"/>
              </a:solidFill>
              <a:effectLst>
                <a:outerShdw blurRad="38100" dist="38100" dir="2700000" algn="tl">
                  <a:srgbClr val="000000">
                    <a:alpha val="43137"/>
                  </a:srgbClr>
                </a:outerShdw>
              </a:effectLst>
            </a:rPr>
            <a:t>“I Voted” sticker.</a:t>
          </a:r>
        </a:p>
      </dgm:t>
    </dgm:pt>
    <dgm:pt modelId="{A2E014F5-757C-4EBC-BD38-FB80ACCD7FF5}" type="parTrans" cxnId="{501C7186-D0F8-455F-9180-9855A23550B5}">
      <dgm:prSet/>
      <dgm:spPr/>
      <dgm:t>
        <a:bodyPr/>
        <a:lstStyle/>
        <a:p>
          <a:endParaRPr lang="en-US"/>
        </a:p>
      </dgm:t>
    </dgm:pt>
    <dgm:pt modelId="{98AEB174-B8FC-45AF-847F-970D320AD2C9}" type="sibTrans" cxnId="{501C7186-D0F8-455F-9180-9855A23550B5}">
      <dgm:prSet/>
      <dgm:spPr/>
      <dgm:t>
        <a:bodyPr/>
        <a:lstStyle/>
        <a:p>
          <a:endParaRPr lang="en-US"/>
        </a:p>
      </dgm:t>
    </dgm:pt>
    <dgm:pt modelId="{A814708C-41DA-4FD0-9242-830CB3C34B92}">
      <dgm:prSet phldrT="[Text]" custT="1"/>
      <dgm:spPr/>
      <dgm:t>
        <a:bodyPr/>
        <a:lstStyle/>
        <a:p>
          <a:pPr>
            <a:buFont typeface="Courier New" panose="02070309020205020404" pitchFamily="49" charset="0"/>
            <a:buChar char="o"/>
          </a:pPr>
          <a:r>
            <a:rPr lang="en-US" sz="2000" dirty="0">
              <a:solidFill>
                <a:schemeClr val="bg1"/>
              </a:solidFill>
              <a:effectLst>
                <a:outerShdw blurRad="38100" dist="38100" dir="2700000" algn="tl">
                  <a:srgbClr val="000000">
                    <a:alpha val="43137"/>
                  </a:srgbClr>
                </a:outerShdw>
              </a:effectLst>
            </a:rPr>
            <a:t>Return materials.</a:t>
          </a:r>
          <a:endParaRPr lang="en-US" sz="2300" dirty="0">
            <a:solidFill>
              <a:schemeClr val="bg1"/>
            </a:solidFill>
            <a:effectLst>
              <a:outerShdw blurRad="38100" dist="38100" dir="2700000" algn="tl">
                <a:srgbClr val="000000">
                  <a:alpha val="43137"/>
                </a:srgbClr>
              </a:outerShdw>
            </a:effectLst>
          </a:endParaRPr>
        </a:p>
      </dgm:t>
    </dgm:pt>
    <dgm:pt modelId="{0E8FF544-DDC9-4B3E-95C8-0F274407DC1F}" type="parTrans" cxnId="{3EB6935A-67F6-48A1-8B1C-A70834CB34F9}">
      <dgm:prSet/>
      <dgm:spPr/>
      <dgm:t>
        <a:bodyPr/>
        <a:lstStyle/>
        <a:p>
          <a:endParaRPr lang="en-US"/>
        </a:p>
      </dgm:t>
    </dgm:pt>
    <dgm:pt modelId="{3C0D09E5-E1C5-4A53-9457-9DD4855C08AC}" type="sibTrans" cxnId="{3EB6935A-67F6-48A1-8B1C-A70834CB34F9}">
      <dgm:prSet/>
      <dgm:spPr/>
      <dgm:t>
        <a:bodyPr/>
        <a:lstStyle/>
        <a:p>
          <a:endParaRPr lang="en-US"/>
        </a:p>
      </dgm:t>
    </dgm:pt>
    <dgm:pt modelId="{5632F3A5-1C97-4960-B027-B631253B7571}" type="pres">
      <dgm:prSet presAssocID="{37FD07A9-7B17-42E5-A25C-A7AD5655B5B4}" presName="Name0" presStyleCnt="0">
        <dgm:presLayoutVars>
          <dgm:chMax val="2"/>
          <dgm:chPref val="2"/>
          <dgm:dir/>
          <dgm:animOne/>
          <dgm:resizeHandles val="exact"/>
        </dgm:presLayoutVars>
      </dgm:prSet>
      <dgm:spPr/>
    </dgm:pt>
    <dgm:pt modelId="{8B965D7B-A121-40AA-9BEC-5A6F5097759C}" type="pres">
      <dgm:prSet presAssocID="{37FD07A9-7B17-42E5-A25C-A7AD5655B5B4}" presName="Background" presStyleLbl="bgImgPlace1" presStyleIdx="0" presStyleCnt="1" custScaleX="190645" custScaleY="105992" custLinFactNeighborX="43785" custLinFactNeighborY="-3903"/>
      <dgm:spPr/>
    </dgm:pt>
    <dgm:pt modelId="{BCAFA92A-2038-4289-89AB-7149330F82CF}" type="pres">
      <dgm:prSet presAssocID="{37FD07A9-7B17-42E5-A25C-A7AD5655B5B4}" presName="ParentText1" presStyleLbl="revTx" presStyleIdx="0" presStyleCnt="2" custScaleX="177821" custScaleY="94835" custLinFactNeighborX="-32109" custLinFactNeighborY="-2905">
        <dgm:presLayoutVars>
          <dgm:chMax val="0"/>
          <dgm:chPref val="0"/>
          <dgm:bulletEnabled val="1"/>
        </dgm:presLayoutVars>
      </dgm:prSet>
      <dgm:spPr/>
    </dgm:pt>
    <dgm:pt modelId="{12784E3D-AFC2-4EA4-AFA4-095A457D8419}" type="pres">
      <dgm:prSet presAssocID="{37FD07A9-7B17-42E5-A25C-A7AD5655B5B4}" presName="ParentText2" presStyleLbl="revTx" presStyleIdx="1" presStyleCnt="2" custScaleX="160439" custScaleY="105345" custLinFactNeighborX="48552" custLinFactNeighborY="2350">
        <dgm:presLayoutVars>
          <dgm:chMax val="0"/>
          <dgm:chPref val="0"/>
          <dgm:bulletEnabled val="1"/>
        </dgm:presLayoutVars>
      </dgm:prSet>
      <dgm:spPr/>
    </dgm:pt>
    <dgm:pt modelId="{172A33A0-ABCB-435D-BD69-9D7AACC2E9A3}" type="pres">
      <dgm:prSet presAssocID="{37FD07A9-7B17-42E5-A25C-A7AD5655B5B4}" presName="Plus" presStyleLbl="alignNode1" presStyleIdx="0" presStyleCnt="2" custLinFactX="-100000" custLinFactNeighborX="-129004" custLinFactNeighborY="278"/>
      <dgm:spPr/>
    </dgm:pt>
    <dgm:pt modelId="{410086B6-4F68-48CC-A81B-7E8267C78ABF}" type="pres">
      <dgm:prSet presAssocID="{37FD07A9-7B17-42E5-A25C-A7AD5655B5B4}" presName="Minus" presStyleLbl="alignNode1" presStyleIdx="1" presStyleCnt="2" custLinFactX="100000" custLinFactNeighborX="122481" custLinFactNeighborY="-5614"/>
      <dgm:spPr/>
    </dgm:pt>
    <dgm:pt modelId="{E6E83C1E-895A-4970-9FA6-CA3A711AD6F7}" type="pres">
      <dgm:prSet presAssocID="{37FD07A9-7B17-42E5-A25C-A7AD5655B5B4}" presName="Divider" presStyleLbl="parChTrans1D1" presStyleIdx="0" presStyleCnt="1"/>
      <dgm:spPr/>
    </dgm:pt>
  </dgm:ptLst>
  <dgm:cxnLst>
    <dgm:cxn modelId="{0AE4CB01-8FBA-42F9-AF1A-047A59EDED10}" type="presOf" srcId="{FC8592E5-DD97-41DE-AD29-27F74579DE52}" destId="{12784E3D-AFC2-4EA4-AFA4-095A457D8419}" srcOrd="0" destOrd="1" presId="urn:microsoft.com/office/officeart/2009/3/layout/PlusandMinus"/>
    <dgm:cxn modelId="{38C82A34-5D72-497E-8305-7FA341665CDF}" type="presOf" srcId="{68AF9735-0D9C-4862-BAC4-42C4BF7B36F3}" destId="{BCAFA92A-2038-4289-89AB-7149330F82CF}" srcOrd="0" destOrd="2" presId="urn:microsoft.com/office/officeart/2009/3/layout/PlusandMinus"/>
    <dgm:cxn modelId="{885F9F68-000B-481D-861C-6ACECFAF9031}" type="presOf" srcId="{67899135-7060-4F5F-AA9C-3C9810345CB5}" destId="{12784E3D-AFC2-4EA4-AFA4-095A457D8419}" srcOrd="0" destOrd="0" presId="urn:microsoft.com/office/officeart/2009/3/layout/PlusandMinus"/>
    <dgm:cxn modelId="{75DB1A50-7BE8-49C7-93B8-B498EAAD41AE}" srcId="{37FD07A9-7B17-42E5-A25C-A7AD5655B5B4}" destId="{67899135-7060-4F5F-AA9C-3C9810345CB5}" srcOrd="1" destOrd="0" parTransId="{D76D49E3-8241-4793-BFE2-BD5A2775502C}" sibTransId="{B495261A-CF91-48C0-890E-A2D2C377EEB1}"/>
    <dgm:cxn modelId="{CA635B50-D70B-4D05-805D-848E39769355}" type="presOf" srcId="{37FD07A9-7B17-42E5-A25C-A7AD5655B5B4}" destId="{5632F3A5-1C97-4960-B027-B631253B7571}" srcOrd="0" destOrd="0" presId="urn:microsoft.com/office/officeart/2009/3/layout/PlusandMinus"/>
    <dgm:cxn modelId="{2FEE9A54-5BBA-4F94-B1F6-A92B791257A3}" type="presOf" srcId="{0C59BFAE-73CC-4C6D-92CA-8CBDA903E59E}" destId="{BCAFA92A-2038-4289-89AB-7149330F82CF}" srcOrd="0" destOrd="0" presId="urn:microsoft.com/office/officeart/2009/3/layout/PlusandMinus"/>
    <dgm:cxn modelId="{3EB6935A-67F6-48A1-8B1C-A70834CB34F9}" srcId="{0C59BFAE-73CC-4C6D-92CA-8CBDA903E59E}" destId="{A814708C-41DA-4FD0-9242-830CB3C34B92}" srcOrd="2" destOrd="0" parTransId="{0E8FF544-DDC9-4B3E-95C8-0F274407DC1F}" sibTransId="{3C0D09E5-E1C5-4A53-9457-9DD4855C08AC}"/>
    <dgm:cxn modelId="{81A6C37B-0F11-4CE0-8A90-75DB39B2086C}" srcId="{67899135-7060-4F5F-AA9C-3C9810345CB5}" destId="{FC8592E5-DD97-41DE-AD29-27F74579DE52}" srcOrd="0" destOrd="0" parTransId="{C261CB1A-87A0-41E1-B48D-5ED964C2DE9C}" sibTransId="{98B4F7AB-4305-4CAB-9667-3C15A307BEE0}"/>
    <dgm:cxn modelId="{501C7186-D0F8-455F-9180-9855A23550B5}" srcId="{0C59BFAE-73CC-4C6D-92CA-8CBDA903E59E}" destId="{68AF9735-0D9C-4862-BAC4-42C4BF7B36F3}" srcOrd="1" destOrd="0" parTransId="{A2E014F5-757C-4EBC-BD38-FB80ACCD7FF5}" sibTransId="{98AEB174-B8FC-45AF-847F-970D320AD2C9}"/>
    <dgm:cxn modelId="{B8506291-D5EE-41B1-9737-8DC6F9EB4DE1}" type="presOf" srcId="{A814708C-41DA-4FD0-9242-830CB3C34B92}" destId="{BCAFA92A-2038-4289-89AB-7149330F82CF}" srcOrd="0" destOrd="3" presId="urn:microsoft.com/office/officeart/2009/3/layout/PlusandMinus"/>
    <dgm:cxn modelId="{CA47EFA4-0676-4F97-A597-925315CA821E}" srcId="{0C59BFAE-73CC-4C6D-92CA-8CBDA903E59E}" destId="{A0F78A4A-281D-4B40-850F-A20ACB066D71}" srcOrd="0" destOrd="0" parTransId="{EBBADA74-AC3F-4943-8B07-DDE131E095C9}" sibTransId="{9CC00767-4A39-4FB7-A106-614EB5852CBB}"/>
    <dgm:cxn modelId="{3F076EB8-42ED-46DF-B7E6-983BDC030A8E}" srcId="{67899135-7060-4F5F-AA9C-3C9810345CB5}" destId="{C92F9C67-417C-4883-AE09-9F6ACF061527}" srcOrd="1" destOrd="0" parTransId="{64C1EE94-6541-49A0-A87F-B6BB59890E6D}" sibTransId="{E4624A84-8D06-46B3-8042-B4D989091939}"/>
    <dgm:cxn modelId="{9C28E1BC-B967-48A1-BF65-CCEA0E930255}" type="presOf" srcId="{C92F9C67-417C-4883-AE09-9F6ACF061527}" destId="{12784E3D-AFC2-4EA4-AFA4-095A457D8419}" srcOrd="0" destOrd="2" presId="urn:microsoft.com/office/officeart/2009/3/layout/PlusandMinus"/>
    <dgm:cxn modelId="{720A55CA-A154-451F-98C5-C605DFF2E7DF}" srcId="{37FD07A9-7B17-42E5-A25C-A7AD5655B5B4}" destId="{0C59BFAE-73CC-4C6D-92CA-8CBDA903E59E}" srcOrd="0" destOrd="0" parTransId="{11E27BD0-4909-4766-8844-0B9695ACF6D3}" sibTransId="{9929B76E-F578-4E3D-9169-FF53D2DD33DF}"/>
    <dgm:cxn modelId="{18B921F1-54CE-493F-867E-4DA780722004}" type="presOf" srcId="{A0F78A4A-281D-4B40-850F-A20ACB066D71}" destId="{BCAFA92A-2038-4289-89AB-7149330F82CF}" srcOrd="0" destOrd="1" presId="urn:microsoft.com/office/officeart/2009/3/layout/PlusandMinus"/>
    <dgm:cxn modelId="{0384377F-B046-4046-86C2-C3001F6D7297}" type="presParOf" srcId="{5632F3A5-1C97-4960-B027-B631253B7571}" destId="{8B965D7B-A121-40AA-9BEC-5A6F5097759C}" srcOrd="0" destOrd="0" presId="urn:microsoft.com/office/officeart/2009/3/layout/PlusandMinus"/>
    <dgm:cxn modelId="{17EBEAEA-989F-49BC-B431-B06FDDEF33B5}" type="presParOf" srcId="{5632F3A5-1C97-4960-B027-B631253B7571}" destId="{BCAFA92A-2038-4289-89AB-7149330F82CF}" srcOrd="1" destOrd="0" presId="urn:microsoft.com/office/officeart/2009/3/layout/PlusandMinus"/>
    <dgm:cxn modelId="{0CA57BA8-349A-4C73-B2CE-403FA4C764C8}" type="presParOf" srcId="{5632F3A5-1C97-4960-B027-B631253B7571}" destId="{12784E3D-AFC2-4EA4-AFA4-095A457D8419}" srcOrd="2" destOrd="0" presId="urn:microsoft.com/office/officeart/2009/3/layout/PlusandMinus"/>
    <dgm:cxn modelId="{D6EBE4B4-45C5-447A-A86C-4E67DA934C79}" type="presParOf" srcId="{5632F3A5-1C97-4960-B027-B631253B7571}" destId="{172A33A0-ABCB-435D-BD69-9D7AACC2E9A3}" srcOrd="3" destOrd="0" presId="urn:microsoft.com/office/officeart/2009/3/layout/PlusandMinus"/>
    <dgm:cxn modelId="{B951A9D2-DFD1-42B1-AFFD-368B4A6AD6D2}" type="presParOf" srcId="{5632F3A5-1C97-4960-B027-B631253B7571}" destId="{410086B6-4F68-48CC-A81B-7E8267C78ABF}" srcOrd="4" destOrd="0" presId="urn:microsoft.com/office/officeart/2009/3/layout/PlusandMinus"/>
    <dgm:cxn modelId="{03AA9917-E9A0-4EE1-BBF1-1757E577D63D}" type="presParOf" srcId="{5632F3A5-1C97-4960-B027-B631253B7571}" destId="{E6E83C1E-895A-4970-9FA6-CA3A711AD6F7}" srcOrd="5" destOrd="0" presId="urn:microsoft.com/office/officeart/2009/3/layout/PlusandMinu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4129925-4399-41A3-BDA0-FE2307C23E1E}"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n-US"/>
        </a:p>
      </dgm:t>
    </dgm:pt>
    <dgm:pt modelId="{D49D3139-CA5D-40DB-9077-F18FCD42AB1A}">
      <dgm:prSet phldrT="[Text]" custT="1"/>
      <dgm:spPr/>
      <dgm:t>
        <a:bodyPr/>
        <a:lstStyle/>
        <a:p>
          <a:pPr algn="ctr"/>
          <a:r>
            <a:rPr lang="en-US" sz="2400" b="1" dirty="0">
              <a:solidFill>
                <a:schemeClr val="bg1"/>
              </a:solidFill>
              <a:effectLst>
                <a:outerShdw blurRad="38100" dist="38100" dir="2700000" algn="tl">
                  <a:srgbClr val="000000">
                    <a:alpha val="43137"/>
                  </a:srgbClr>
                </a:outerShdw>
              </a:effectLst>
            </a:rPr>
            <a:t>Vote by Mail Table</a:t>
          </a:r>
        </a:p>
      </dgm:t>
    </dgm:pt>
    <dgm:pt modelId="{BE3D4520-CB3C-4499-9C40-CE990E0920EF}" type="parTrans" cxnId="{66485D5C-4C42-4A2C-945C-0A7ADB023090}">
      <dgm:prSet/>
      <dgm:spPr/>
      <dgm:t>
        <a:bodyPr/>
        <a:lstStyle/>
        <a:p>
          <a:endParaRPr lang="en-US">
            <a:solidFill>
              <a:schemeClr val="bg1"/>
            </a:solidFill>
            <a:effectLst>
              <a:outerShdw blurRad="38100" dist="38100" dir="2700000" algn="tl">
                <a:srgbClr val="000000">
                  <a:alpha val="43137"/>
                </a:srgbClr>
              </a:outerShdw>
            </a:effectLst>
          </a:endParaRPr>
        </a:p>
      </dgm:t>
    </dgm:pt>
    <dgm:pt modelId="{37380D9F-AAF4-4D85-BED8-8CE8880BF2E2}" type="sibTrans" cxnId="{66485D5C-4C42-4A2C-945C-0A7ADB023090}">
      <dgm:prSet/>
      <dgm:spPr/>
      <dgm:t>
        <a:bodyPr/>
        <a:lstStyle/>
        <a:p>
          <a:endParaRPr lang="en-US">
            <a:solidFill>
              <a:schemeClr val="bg1"/>
            </a:solidFill>
            <a:effectLst>
              <a:outerShdw blurRad="38100" dist="38100" dir="2700000" algn="tl">
                <a:srgbClr val="000000">
                  <a:alpha val="43137"/>
                </a:srgbClr>
              </a:outerShdw>
            </a:effectLst>
          </a:endParaRPr>
        </a:p>
      </dgm:t>
    </dgm:pt>
    <dgm:pt modelId="{B66FEF2A-7A22-47DE-976C-597812737767}">
      <dgm:prSet phldrT="[Text]" custT="1"/>
      <dgm:spPr/>
      <dgm:t>
        <a:bodyPr/>
        <a:lstStyle/>
        <a:p>
          <a:r>
            <a:rPr lang="en-US" sz="2000" dirty="0">
              <a:solidFill>
                <a:schemeClr val="bg1"/>
              </a:solidFill>
              <a:effectLst>
                <a:outerShdw blurRad="38100" dist="38100" dir="2700000" algn="tl">
                  <a:srgbClr val="000000">
                    <a:alpha val="43137"/>
                  </a:srgbClr>
                </a:outerShdw>
              </a:effectLst>
            </a:rPr>
            <a:t>Greet voter.</a:t>
          </a:r>
        </a:p>
      </dgm:t>
    </dgm:pt>
    <dgm:pt modelId="{C7FFAD18-361F-4913-BA67-5E0E13BC7FEA}" type="parTrans" cxnId="{3757A815-8227-4BAC-8037-44ABFC0CBE5F}">
      <dgm:prSet/>
      <dgm:spPr/>
      <dgm:t>
        <a:bodyPr/>
        <a:lstStyle/>
        <a:p>
          <a:endParaRPr lang="en-US">
            <a:solidFill>
              <a:schemeClr val="bg1"/>
            </a:solidFill>
            <a:effectLst>
              <a:outerShdw blurRad="38100" dist="38100" dir="2700000" algn="tl">
                <a:srgbClr val="000000">
                  <a:alpha val="43137"/>
                </a:srgbClr>
              </a:outerShdw>
            </a:effectLst>
          </a:endParaRPr>
        </a:p>
      </dgm:t>
    </dgm:pt>
    <dgm:pt modelId="{06E748DF-6831-4647-86EE-35577318E5FE}" type="sibTrans" cxnId="{3757A815-8227-4BAC-8037-44ABFC0CBE5F}">
      <dgm:prSet/>
      <dgm:spPr/>
      <dgm:t>
        <a:bodyPr/>
        <a:lstStyle/>
        <a:p>
          <a:endParaRPr lang="en-US">
            <a:solidFill>
              <a:schemeClr val="bg1"/>
            </a:solidFill>
            <a:effectLst>
              <a:outerShdw blurRad="38100" dist="38100" dir="2700000" algn="tl">
                <a:srgbClr val="000000">
                  <a:alpha val="43137"/>
                </a:srgbClr>
              </a:outerShdw>
            </a:effectLst>
          </a:endParaRPr>
        </a:p>
      </dgm:t>
    </dgm:pt>
    <dgm:pt modelId="{A9CA2A88-8AF5-4080-9220-3AE1932965DF}">
      <dgm:prSet phldrT="[Text]" custT="1"/>
      <dgm:spPr>
        <a:ln>
          <a:noFill/>
        </a:ln>
      </dgm:spPr>
      <dgm:t>
        <a:bodyPr/>
        <a:lstStyle/>
        <a:p>
          <a:r>
            <a:rPr lang="en-US" sz="2000" dirty="0">
              <a:solidFill>
                <a:schemeClr val="bg1"/>
              </a:solidFill>
              <a:effectLst>
                <a:outerShdw blurRad="38100" dist="38100" dir="2700000" algn="tl">
                  <a:srgbClr val="000000">
                    <a:alpha val="43137"/>
                  </a:srgbClr>
                </a:outerShdw>
              </a:effectLst>
            </a:rPr>
            <a:t>Voter deposits ballot in sealed vote by mail container.</a:t>
          </a:r>
        </a:p>
      </dgm:t>
    </dgm:pt>
    <dgm:pt modelId="{66785C54-2105-4569-958F-E9E6A26E940B}" type="parTrans" cxnId="{19661C88-0101-4C2A-A4ED-A755D2D9283A}">
      <dgm:prSet/>
      <dgm:spPr/>
      <dgm:t>
        <a:bodyPr/>
        <a:lstStyle/>
        <a:p>
          <a:endParaRPr lang="en-US">
            <a:solidFill>
              <a:schemeClr val="bg1"/>
            </a:solidFill>
            <a:effectLst>
              <a:outerShdw blurRad="38100" dist="38100" dir="2700000" algn="tl">
                <a:srgbClr val="000000">
                  <a:alpha val="43137"/>
                </a:srgbClr>
              </a:outerShdw>
            </a:effectLst>
          </a:endParaRPr>
        </a:p>
      </dgm:t>
    </dgm:pt>
    <dgm:pt modelId="{47A8AF3A-A3AC-4C45-9DAA-8A23A863F83D}" type="sibTrans" cxnId="{19661C88-0101-4C2A-A4ED-A755D2D9283A}">
      <dgm:prSet/>
      <dgm:spPr/>
      <dgm:t>
        <a:bodyPr/>
        <a:lstStyle/>
        <a:p>
          <a:endParaRPr lang="en-US">
            <a:solidFill>
              <a:schemeClr val="bg1"/>
            </a:solidFill>
            <a:effectLst>
              <a:outerShdw blurRad="38100" dist="38100" dir="2700000" algn="tl">
                <a:srgbClr val="000000">
                  <a:alpha val="43137"/>
                </a:srgbClr>
              </a:outerShdw>
            </a:effectLst>
          </a:endParaRPr>
        </a:p>
      </dgm:t>
    </dgm:pt>
    <dgm:pt modelId="{17C5527B-DC4A-4E04-B727-859C97876D6F}">
      <dgm:prSet phldrT="[Text]" custT="1"/>
      <dgm:spPr/>
      <dgm:t>
        <a:bodyPr/>
        <a:lstStyle/>
        <a:p>
          <a:pPr algn="ctr"/>
          <a:r>
            <a:rPr lang="en-US" sz="2400" b="1" dirty="0">
              <a:solidFill>
                <a:schemeClr val="bg1"/>
              </a:solidFill>
              <a:effectLst>
                <a:outerShdw blurRad="38100" dist="38100" dir="2700000" algn="tl">
                  <a:srgbClr val="000000">
                    <a:alpha val="43137"/>
                  </a:srgbClr>
                </a:outerShdw>
              </a:effectLst>
            </a:rPr>
            <a:t>Provisional Table</a:t>
          </a:r>
        </a:p>
      </dgm:t>
    </dgm:pt>
    <dgm:pt modelId="{058CF9FB-D6BC-4F30-BFEB-153338851568}" type="parTrans" cxnId="{6A33CDFF-A76E-42B4-AE67-B4EA289602FE}">
      <dgm:prSet/>
      <dgm:spPr/>
      <dgm:t>
        <a:bodyPr/>
        <a:lstStyle/>
        <a:p>
          <a:endParaRPr lang="en-US">
            <a:solidFill>
              <a:schemeClr val="bg1"/>
            </a:solidFill>
            <a:effectLst>
              <a:outerShdw blurRad="38100" dist="38100" dir="2700000" algn="tl">
                <a:srgbClr val="000000">
                  <a:alpha val="43137"/>
                </a:srgbClr>
              </a:outerShdw>
            </a:effectLst>
          </a:endParaRPr>
        </a:p>
      </dgm:t>
    </dgm:pt>
    <dgm:pt modelId="{E61304E6-CCB1-4FBA-BFC2-E2CE048B8FF8}" type="sibTrans" cxnId="{6A33CDFF-A76E-42B4-AE67-B4EA289602FE}">
      <dgm:prSet/>
      <dgm:spPr/>
      <dgm:t>
        <a:bodyPr/>
        <a:lstStyle/>
        <a:p>
          <a:endParaRPr lang="en-US">
            <a:solidFill>
              <a:schemeClr val="bg1"/>
            </a:solidFill>
            <a:effectLst>
              <a:outerShdw blurRad="38100" dist="38100" dir="2700000" algn="tl">
                <a:srgbClr val="000000">
                  <a:alpha val="43137"/>
                </a:srgbClr>
              </a:outerShdw>
            </a:effectLst>
          </a:endParaRPr>
        </a:p>
      </dgm:t>
    </dgm:pt>
    <dgm:pt modelId="{D43B1411-FAA2-4CF5-BC14-A7786D370003}">
      <dgm:prSet phldrT="[Text]" custT="1"/>
      <dgm:spPr/>
      <dgm:t>
        <a:bodyPr/>
        <a:lstStyle/>
        <a:p>
          <a:r>
            <a:rPr lang="en-US" sz="2000" dirty="0">
              <a:solidFill>
                <a:schemeClr val="bg1"/>
              </a:solidFill>
              <a:effectLst>
                <a:outerShdw blurRad="38100" dist="38100" dir="2700000" algn="tl">
                  <a:srgbClr val="000000">
                    <a:alpha val="43137"/>
                  </a:srgbClr>
                </a:outerShdw>
              </a:effectLst>
            </a:rPr>
            <a:t>Greet voter.</a:t>
          </a:r>
        </a:p>
      </dgm:t>
    </dgm:pt>
    <dgm:pt modelId="{164DFBBE-7EEE-4D38-82C7-694B2D698482}" type="parTrans" cxnId="{B837B8BA-0E24-4C0C-8524-916F1E339284}">
      <dgm:prSet/>
      <dgm:spPr/>
      <dgm:t>
        <a:bodyPr/>
        <a:lstStyle/>
        <a:p>
          <a:endParaRPr lang="en-US">
            <a:solidFill>
              <a:schemeClr val="bg1"/>
            </a:solidFill>
            <a:effectLst>
              <a:outerShdw blurRad="38100" dist="38100" dir="2700000" algn="tl">
                <a:srgbClr val="000000">
                  <a:alpha val="43137"/>
                </a:srgbClr>
              </a:outerShdw>
            </a:effectLst>
          </a:endParaRPr>
        </a:p>
      </dgm:t>
    </dgm:pt>
    <dgm:pt modelId="{759BB605-D93E-42ED-8535-461205D7D47A}" type="sibTrans" cxnId="{B837B8BA-0E24-4C0C-8524-916F1E339284}">
      <dgm:prSet/>
      <dgm:spPr/>
      <dgm:t>
        <a:bodyPr/>
        <a:lstStyle/>
        <a:p>
          <a:endParaRPr lang="en-US">
            <a:solidFill>
              <a:schemeClr val="bg1"/>
            </a:solidFill>
            <a:effectLst>
              <a:outerShdw blurRad="38100" dist="38100" dir="2700000" algn="tl">
                <a:srgbClr val="000000">
                  <a:alpha val="43137"/>
                </a:srgbClr>
              </a:outerShdw>
            </a:effectLst>
          </a:endParaRPr>
        </a:p>
      </dgm:t>
    </dgm:pt>
    <dgm:pt modelId="{2AD37F72-F73A-4E0D-A9D9-7021DC2E27BD}">
      <dgm:prSet phldrT="[Text]" custT="1"/>
      <dgm:spPr/>
      <dgm:t>
        <a:bodyPr/>
        <a:lstStyle/>
        <a:p>
          <a:r>
            <a:rPr lang="en-US" sz="2000" dirty="0">
              <a:solidFill>
                <a:schemeClr val="bg1"/>
              </a:solidFill>
              <a:effectLst>
                <a:outerShdw blurRad="38100" dist="38100" dir="2700000" algn="tl">
                  <a:srgbClr val="000000">
                    <a:alpha val="43137"/>
                  </a:srgbClr>
                </a:outerShdw>
              </a:effectLst>
            </a:rPr>
            <a:t>Guide voter to complete their provisional envelope and casting their ballot. </a:t>
          </a:r>
        </a:p>
      </dgm:t>
    </dgm:pt>
    <dgm:pt modelId="{3B8B5B50-F3C8-43D8-8E5E-DDE89BD53E45}" type="parTrans" cxnId="{81997517-2E0C-4B78-9AF3-5780C3F5B830}">
      <dgm:prSet/>
      <dgm:spPr/>
      <dgm:t>
        <a:bodyPr/>
        <a:lstStyle/>
        <a:p>
          <a:endParaRPr lang="en-US">
            <a:solidFill>
              <a:schemeClr val="bg1"/>
            </a:solidFill>
            <a:effectLst>
              <a:outerShdw blurRad="38100" dist="38100" dir="2700000" algn="tl">
                <a:srgbClr val="000000">
                  <a:alpha val="43137"/>
                </a:srgbClr>
              </a:outerShdw>
            </a:effectLst>
          </a:endParaRPr>
        </a:p>
      </dgm:t>
    </dgm:pt>
    <dgm:pt modelId="{BE33B4EB-B694-4D45-86F4-A58F04A6CAE6}" type="sibTrans" cxnId="{81997517-2E0C-4B78-9AF3-5780C3F5B830}">
      <dgm:prSet/>
      <dgm:spPr/>
      <dgm:t>
        <a:bodyPr/>
        <a:lstStyle/>
        <a:p>
          <a:endParaRPr lang="en-US">
            <a:solidFill>
              <a:schemeClr val="bg1"/>
            </a:solidFill>
            <a:effectLst>
              <a:outerShdw blurRad="38100" dist="38100" dir="2700000" algn="tl">
                <a:srgbClr val="000000">
                  <a:alpha val="43137"/>
                </a:srgbClr>
              </a:outerShdw>
            </a:effectLst>
          </a:endParaRPr>
        </a:p>
      </dgm:t>
    </dgm:pt>
    <dgm:pt modelId="{66F99FD4-B6DA-4EEF-AFFD-F8560E8309E4}" type="pres">
      <dgm:prSet presAssocID="{44129925-4399-41A3-BDA0-FE2307C23E1E}" presName="vert0" presStyleCnt="0">
        <dgm:presLayoutVars>
          <dgm:dir/>
          <dgm:animOne val="branch"/>
          <dgm:animLvl val="lvl"/>
        </dgm:presLayoutVars>
      </dgm:prSet>
      <dgm:spPr/>
    </dgm:pt>
    <dgm:pt modelId="{9B9D679F-C9F6-407F-B0A3-3537086A1061}" type="pres">
      <dgm:prSet presAssocID="{D49D3139-CA5D-40DB-9077-F18FCD42AB1A}" presName="thickLine" presStyleLbl="alignNode1" presStyleIdx="0" presStyleCnt="2"/>
      <dgm:spPr/>
    </dgm:pt>
    <dgm:pt modelId="{93C55364-CF8B-4821-A651-1A22F09B53C1}" type="pres">
      <dgm:prSet presAssocID="{D49D3139-CA5D-40DB-9077-F18FCD42AB1A}" presName="horz1" presStyleCnt="0"/>
      <dgm:spPr/>
    </dgm:pt>
    <dgm:pt modelId="{FEEFAA6D-4F8B-46BC-AC27-FBF161FC8E05}" type="pres">
      <dgm:prSet presAssocID="{D49D3139-CA5D-40DB-9077-F18FCD42AB1A}" presName="tx1" presStyleLbl="revTx" presStyleIdx="0" presStyleCnt="6" custAng="16200000" custScaleX="159942" custScaleY="70187" custLinFactNeighborX="-676" custLinFactNeighborY="15088"/>
      <dgm:spPr/>
    </dgm:pt>
    <dgm:pt modelId="{BDB50ED4-E9B1-4660-B340-F703BA560480}" type="pres">
      <dgm:prSet presAssocID="{D49D3139-CA5D-40DB-9077-F18FCD42AB1A}" presName="vert1" presStyleCnt="0"/>
      <dgm:spPr/>
    </dgm:pt>
    <dgm:pt modelId="{D8F31D59-719E-4F26-9723-B3CB7FC5406B}" type="pres">
      <dgm:prSet presAssocID="{B66FEF2A-7A22-47DE-976C-597812737767}" presName="vertSpace2a" presStyleCnt="0"/>
      <dgm:spPr/>
    </dgm:pt>
    <dgm:pt modelId="{099519D5-64BD-45B9-A42D-6E953579C054}" type="pres">
      <dgm:prSet presAssocID="{B66FEF2A-7A22-47DE-976C-597812737767}" presName="horz2" presStyleCnt="0"/>
      <dgm:spPr/>
    </dgm:pt>
    <dgm:pt modelId="{D11F82C2-C3E4-45ED-9705-73DDB239BECF}" type="pres">
      <dgm:prSet presAssocID="{B66FEF2A-7A22-47DE-976C-597812737767}" presName="horzSpace2" presStyleCnt="0"/>
      <dgm:spPr/>
    </dgm:pt>
    <dgm:pt modelId="{C2DBEA71-F479-43FD-B4F8-C94E9A7262E6}" type="pres">
      <dgm:prSet presAssocID="{B66FEF2A-7A22-47DE-976C-597812737767}" presName="tx2" presStyleLbl="revTx" presStyleIdx="1" presStyleCnt="6" custScaleY="79143"/>
      <dgm:spPr/>
    </dgm:pt>
    <dgm:pt modelId="{9481120B-A1A9-4A97-BD20-414D81D84FA3}" type="pres">
      <dgm:prSet presAssocID="{B66FEF2A-7A22-47DE-976C-597812737767}" presName="vert2" presStyleCnt="0"/>
      <dgm:spPr/>
    </dgm:pt>
    <dgm:pt modelId="{3D2FE322-3078-4085-8385-6FCDFEFF51B9}" type="pres">
      <dgm:prSet presAssocID="{B66FEF2A-7A22-47DE-976C-597812737767}" presName="thinLine2b" presStyleLbl="callout" presStyleIdx="0" presStyleCnt="4"/>
      <dgm:spPr/>
    </dgm:pt>
    <dgm:pt modelId="{D8B96D7E-8B79-4DC4-92B6-DAEC609DC47B}" type="pres">
      <dgm:prSet presAssocID="{B66FEF2A-7A22-47DE-976C-597812737767}" presName="vertSpace2b" presStyleCnt="0"/>
      <dgm:spPr/>
    </dgm:pt>
    <dgm:pt modelId="{E5FCE3A3-202C-4DD8-B0EF-13768136012F}" type="pres">
      <dgm:prSet presAssocID="{A9CA2A88-8AF5-4080-9220-3AE1932965DF}" presName="horz2" presStyleCnt="0"/>
      <dgm:spPr/>
    </dgm:pt>
    <dgm:pt modelId="{248EE37E-84A4-4060-A8FA-BC9A324B80FB}" type="pres">
      <dgm:prSet presAssocID="{A9CA2A88-8AF5-4080-9220-3AE1932965DF}" presName="horzSpace2" presStyleCnt="0"/>
      <dgm:spPr/>
    </dgm:pt>
    <dgm:pt modelId="{24D96801-557A-495A-9EA6-74836310F0FD}" type="pres">
      <dgm:prSet presAssocID="{A9CA2A88-8AF5-4080-9220-3AE1932965DF}" presName="tx2" presStyleLbl="revTx" presStyleIdx="2" presStyleCnt="6"/>
      <dgm:spPr/>
    </dgm:pt>
    <dgm:pt modelId="{7DDE95D8-B020-4022-8C7C-86254E0E365C}" type="pres">
      <dgm:prSet presAssocID="{A9CA2A88-8AF5-4080-9220-3AE1932965DF}" presName="vert2" presStyleCnt="0"/>
      <dgm:spPr/>
    </dgm:pt>
    <dgm:pt modelId="{87DC392F-DBCA-4035-B950-42EE0EF8ED6F}" type="pres">
      <dgm:prSet presAssocID="{A9CA2A88-8AF5-4080-9220-3AE1932965DF}" presName="thinLine2b" presStyleLbl="callout" presStyleIdx="1" presStyleCnt="4" custSzY="45720" custScaleX="99064"/>
      <dgm:spPr>
        <a:ln>
          <a:noFill/>
        </a:ln>
      </dgm:spPr>
    </dgm:pt>
    <dgm:pt modelId="{B2798291-638D-46BA-B614-E65FBF06C5CA}" type="pres">
      <dgm:prSet presAssocID="{A9CA2A88-8AF5-4080-9220-3AE1932965DF}" presName="vertSpace2b" presStyleCnt="0"/>
      <dgm:spPr/>
    </dgm:pt>
    <dgm:pt modelId="{8C1FBD32-9FAB-4C21-B839-2DFC876417E7}" type="pres">
      <dgm:prSet presAssocID="{17C5527B-DC4A-4E04-B727-859C97876D6F}" presName="thickLine" presStyleLbl="alignNode1" presStyleIdx="1" presStyleCnt="2"/>
      <dgm:spPr/>
    </dgm:pt>
    <dgm:pt modelId="{E7D8B131-8101-40D1-AB5A-A017AF4E1FD2}" type="pres">
      <dgm:prSet presAssocID="{17C5527B-DC4A-4E04-B727-859C97876D6F}" presName="horz1" presStyleCnt="0"/>
      <dgm:spPr/>
    </dgm:pt>
    <dgm:pt modelId="{094CCAD5-28AB-467F-93AA-21579B8B09D2}" type="pres">
      <dgm:prSet presAssocID="{17C5527B-DC4A-4E04-B727-859C97876D6F}" presName="tx1" presStyleLbl="revTx" presStyleIdx="3" presStyleCnt="6" custAng="16200000" custScaleX="149375" custScaleY="61000" custLinFactNeighborX="-5408" custLinFactNeighborY="21376"/>
      <dgm:spPr/>
    </dgm:pt>
    <dgm:pt modelId="{45FB24D3-9F59-4C7E-A229-6EE7B502B102}" type="pres">
      <dgm:prSet presAssocID="{17C5527B-DC4A-4E04-B727-859C97876D6F}" presName="vert1" presStyleCnt="0"/>
      <dgm:spPr/>
    </dgm:pt>
    <dgm:pt modelId="{4D4D40EA-D418-41F0-909C-555B3E78C5E5}" type="pres">
      <dgm:prSet presAssocID="{D43B1411-FAA2-4CF5-BC14-A7786D370003}" presName="vertSpace2a" presStyleCnt="0"/>
      <dgm:spPr/>
    </dgm:pt>
    <dgm:pt modelId="{6F27AAAD-45D6-4B44-900F-D0AA11093980}" type="pres">
      <dgm:prSet presAssocID="{D43B1411-FAA2-4CF5-BC14-A7786D370003}" presName="horz2" presStyleCnt="0"/>
      <dgm:spPr/>
    </dgm:pt>
    <dgm:pt modelId="{6F096E9B-5C36-4721-AFD7-018A33229878}" type="pres">
      <dgm:prSet presAssocID="{D43B1411-FAA2-4CF5-BC14-A7786D370003}" presName="horzSpace2" presStyleCnt="0"/>
      <dgm:spPr/>
    </dgm:pt>
    <dgm:pt modelId="{D04365CF-06E2-4CA2-989D-7F2BACC5A926}" type="pres">
      <dgm:prSet presAssocID="{D43B1411-FAA2-4CF5-BC14-A7786D370003}" presName="tx2" presStyleLbl="revTx" presStyleIdx="4" presStyleCnt="6" custScaleY="61592"/>
      <dgm:spPr/>
    </dgm:pt>
    <dgm:pt modelId="{D675E528-FA92-41D5-9096-3E3E8110A8BE}" type="pres">
      <dgm:prSet presAssocID="{D43B1411-FAA2-4CF5-BC14-A7786D370003}" presName="vert2" presStyleCnt="0"/>
      <dgm:spPr/>
    </dgm:pt>
    <dgm:pt modelId="{9F381599-4EDD-435E-918D-AFD19490E595}" type="pres">
      <dgm:prSet presAssocID="{D43B1411-FAA2-4CF5-BC14-A7786D370003}" presName="thinLine2b" presStyleLbl="callout" presStyleIdx="2" presStyleCnt="4"/>
      <dgm:spPr/>
    </dgm:pt>
    <dgm:pt modelId="{EA6EFA3E-8240-42D9-A6E7-D19BFBE7BEB7}" type="pres">
      <dgm:prSet presAssocID="{D43B1411-FAA2-4CF5-BC14-A7786D370003}" presName="vertSpace2b" presStyleCnt="0"/>
      <dgm:spPr/>
    </dgm:pt>
    <dgm:pt modelId="{108DB3E5-C276-4532-BC76-F389A9649E71}" type="pres">
      <dgm:prSet presAssocID="{2AD37F72-F73A-4E0D-A9D9-7021DC2E27BD}" presName="horz2" presStyleCnt="0"/>
      <dgm:spPr/>
    </dgm:pt>
    <dgm:pt modelId="{38B5C66B-F14D-4324-9AD9-D0195E713C29}" type="pres">
      <dgm:prSet presAssocID="{2AD37F72-F73A-4E0D-A9D9-7021DC2E27BD}" presName="horzSpace2" presStyleCnt="0"/>
      <dgm:spPr/>
    </dgm:pt>
    <dgm:pt modelId="{1B3186D5-690C-4967-90E5-45135E0A78CB}" type="pres">
      <dgm:prSet presAssocID="{2AD37F72-F73A-4E0D-A9D9-7021DC2E27BD}" presName="tx2" presStyleLbl="revTx" presStyleIdx="5" presStyleCnt="6"/>
      <dgm:spPr/>
    </dgm:pt>
    <dgm:pt modelId="{D531F152-275F-4614-94AC-464AD27E43D4}" type="pres">
      <dgm:prSet presAssocID="{2AD37F72-F73A-4E0D-A9D9-7021DC2E27BD}" presName="vert2" presStyleCnt="0"/>
      <dgm:spPr/>
    </dgm:pt>
    <dgm:pt modelId="{7047C308-51B6-47B9-A4FB-F6DF1BB8B145}" type="pres">
      <dgm:prSet presAssocID="{2AD37F72-F73A-4E0D-A9D9-7021DC2E27BD}" presName="thinLine2b" presStyleLbl="callout" presStyleIdx="3" presStyleCnt="4"/>
      <dgm:spPr>
        <a:ln>
          <a:noFill/>
        </a:ln>
      </dgm:spPr>
    </dgm:pt>
    <dgm:pt modelId="{C4F8C4FD-EDF3-40F0-8934-6BA3E55EEA9E}" type="pres">
      <dgm:prSet presAssocID="{2AD37F72-F73A-4E0D-A9D9-7021DC2E27BD}" presName="vertSpace2b" presStyleCnt="0"/>
      <dgm:spPr/>
    </dgm:pt>
  </dgm:ptLst>
  <dgm:cxnLst>
    <dgm:cxn modelId="{723C6911-9208-4383-99EB-8A494BC2744E}" type="presOf" srcId="{2AD37F72-F73A-4E0D-A9D9-7021DC2E27BD}" destId="{1B3186D5-690C-4967-90E5-45135E0A78CB}" srcOrd="0" destOrd="0" presId="urn:microsoft.com/office/officeart/2008/layout/LinedList"/>
    <dgm:cxn modelId="{3757A815-8227-4BAC-8037-44ABFC0CBE5F}" srcId="{D49D3139-CA5D-40DB-9077-F18FCD42AB1A}" destId="{B66FEF2A-7A22-47DE-976C-597812737767}" srcOrd="0" destOrd="0" parTransId="{C7FFAD18-361F-4913-BA67-5E0E13BC7FEA}" sibTransId="{06E748DF-6831-4647-86EE-35577318E5FE}"/>
    <dgm:cxn modelId="{81997517-2E0C-4B78-9AF3-5780C3F5B830}" srcId="{17C5527B-DC4A-4E04-B727-859C97876D6F}" destId="{2AD37F72-F73A-4E0D-A9D9-7021DC2E27BD}" srcOrd="1" destOrd="0" parTransId="{3B8B5B50-F3C8-43D8-8E5E-DDE89BD53E45}" sibTransId="{BE33B4EB-B694-4D45-86F4-A58F04A6CAE6}"/>
    <dgm:cxn modelId="{66485D5C-4C42-4A2C-945C-0A7ADB023090}" srcId="{44129925-4399-41A3-BDA0-FE2307C23E1E}" destId="{D49D3139-CA5D-40DB-9077-F18FCD42AB1A}" srcOrd="0" destOrd="0" parTransId="{BE3D4520-CB3C-4499-9C40-CE990E0920EF}" sibTransId="{37380D9F-AAF4-4D85-BED8-8CE8880BF2E2}"/>
    <dgm:cxn modelId="{88763D62-376B-47FA-A31F-BE69DA4123B5}" type="presOf" srcId="{17C5527B-DC4A-4E04-B727-859C97876D6F}" destId="{094CCAD5-28AB-467F-93AA-21579B8B09D2}" srcOrd="0" destOrd="0" presId="urn:microsoft.com/office/officeart/2008/layout/LinedList"/>
    <dgm:cxn modelId="{53922670-D5DF-4846-B4CF-1D4231D29340}" type="presOf" srcId="{A9CA2A88-8AF5-4080-9220-3AE1932965DF}" destId="{24D96801-557A-495A-9EA6-74836310F0FD}" srcOrd="0" destOrd="0" presId="urn:microsoft.com/office/officeart/2008/layout/LinedList"/>
    <dgm:cxn modelId="{E26C0385-591C-46F4-82A7-709186D424D4}" type="presOf" srcId="{44129925-4399-41A3-BDA0-FE2307C23E1E}" destId="{66F99FD4-B6DA-4EEF-AFFD-F8560E8309E4}" srcOrd="0" destOrd="0" presId="urn:microsoft.com/office/officeart/2008/layout/LinedList"/>
    <dgm:cxn modelId="{60540388-F154-4F4B-B5B5-61BD78F532E7}" type="presOf" srcId="{B66FEF2A-7A22-47DE-976C-597812737767}" destId="{C2DBEA71-F479-43FD-B4F8-C94E9A7262E6}" srcOrd="0" destOrd="0" presId="urn:microsoft.com/office/officeart/2008/layout/LinedList"/>
    <dgm:cxn modelId="{19661C88-0101-4C2A-A4ED-A755D2D9283A}" srcId="{D49D3139-CA5D-40DB-9077-F18FCD42AB1A}" destId="{A9CA2A88-8AF5-4080-9220-3AE1932965DF}" srcOrd="1" destOrd="0" parTransId="{66785C54-2105-4569-958F-E9E6A26E940B}" sibTransId="{47A8AF3A-A3AC-4C45-9DAA-8A23A863F83D}"/>
    <dgm:cxn modelId="{B837B8BA-0E24-4C0C-8524-916F1E339284}" srcId="{17C5527B-DC4A-4E04-B727-859C97876D6F}" destId="{D43B1411-FAA2-4CF5-BC14-A7786D370003}" srcOrd="0" destOrd="0" parTransId="{164DFBBE-7EEE-4D38-82C7-694B2D698482}" sibTransId="{759BB605-D93E-42ED-8535-461205D7D47A}"/>
    <dgm:cxn modelId="{0F6843CE-D201-48DB-896B-8814A2A5AF09}" type="presOf" srcId="{D43B1411-FAA2-4CF5-BC14-A7786D370003}" destId="{D04365CF-06E2-4CA2-989D-7F2BACC5A926}" srcOrd="0" destOrd="0" presId="urn:microsoft.com/office/officeart/2008/layout/LinedList"/>
    <dgm:cxn modelId="{1D87C5DA-61B5-45BA-B8F0-A138E8331EB6}" type="presOf" srcId="{D49D3139-CA5D-40DB-9077-F18FCD42AB1A}" destId="{FEEFAA6D-4F8B-46BC-AC27-FBF161FC8E05}" srcOrd="0" destOrd="0" presId="urn:microsoft.com/office/officeart/2008/layout/LinedList"/>
    <dgm:cxn modelId="{6A33CDFF-A76E-42B4-AE67-B4EA289602FE}" srcId="{44129925-4399-41A3-BDA0-FE2307C23E1E}" destId="{17C5527B-DC4A-4E04-B727-859C97876D6F}" srcOrd="1" destOrd="0" parTransId="{058CF9FB-D6BC-4F30-BFEB-153338851568}" sibTransId="{E61304E6-CCB1-4FBA-BFC2-E2CE048B8FF8}"/>
    <dgm:cxn modelId="{23AB0F58-6400-4DC5-BCE2-534CBE6BFC32}" type="presParOf" srcId="{66F99FD4-B6DA-4EEF-AFFD-F8560E8309E4}" destId="{9B9D679F-C9F6-407F-B0A3-3537086A1061}" srcOrd="0" destOrd="0" presId="urn:microsoft.com/office/officeart/2008/layout/LinedList"/>
    <dgm:cxn modelId="{CD570AF4-BAD5-49A9-B917-729D5E5FD92D}" type="presParOf" srcId="{66F99FD4-B6DA-4EEF-AFFD-F8560E8309E4}" destId="{93C55364-CF8B-4821-A651-1A22F09B53C1}" srcOrd="1" destOrd="0" presId="urn:microsoft.com/office/officeart/2008/layout/LinedList"/>
    <dgm:cxn modelId="{A0E04ACE-A34E-4A86-9CC6-EDA12B0F252B}" type="presParOf" srcId="{93C55364-CF8B-4821-A651-1A22F09B53C1}" destId="{FEEFAA6D-4F8B-46BC-AC27-FBF161FC8E05}" srcOrd="0" destOrd="0" presId="urn:microsoft.com/office/officeart/2008/layout/LinedList"/>
    <dgm:cxn modelId="{A2A18C3E-24AC-4C13-BFBA-DF938A20507B}" type="presParOf" srcId="{93C55364-CF8B-4821-A651-1A22F09B53C1}" destId="{BDB50ED4-E9B1-4660-B340-F703BA560480}" srcOrd="1" destOrd="0" presId="urn:microsoft.com/office/officeart/2008/layout/LinedList"/>
    <dgm:cxn modelId="{52BCD0C4-D15D-4EAF-82F0-7792F96AFD07}" type="presParOf" srcId="{BDB50ED4-E9B1-4660-B340-F703BA560480}" destId="{D8F31D59-719E-4F26-9723-B3CB7FC5406B}" srcOrd="0" destOrd="0" presId="urn:microsoft.com/office/officeart/2008/layout/LinedList"/>
    <dgm:cxn modelId="{EBDE2057-2F3F-4A5F-BB5C-7F101A7498AB}" type="presParOf" srcId="{BDB50ED4-E9B1-4660-B340-F703BA560480}" destId="{099519D5-64BD-45B9-A42D-6E953579C054}" srcOrd="1" destOrd="0" presId="urn:microsoft.com/office/officeart/2008/layout/LinedList"/>
    <dgm:cxn modelId="{3E3553CA-05C3-4968-BD8C-A6AECA7D3438}" type="presParOf" srcId="{099519D5-64BD-45B9-A42D-6E953579C054}" destId="{D11F82C2-C3E4-45ED-9705-73DDB239BECF}" srcOrd="0" destOrd="0" presId="urn:microsoft.com/office/officeart/2008/layout/LinedList"/>
    <dgm:cxn modelId="{3B45B0F5-0A7E-4FB4-B7B2-7D55DDB174C4}" type="presParOf" srcId="{099519D5-64BD-45B9-A42D-6E953579C054}" destId="{C2DBEA71-F479-43FD-B4F8-C94E9A7262E6}" srcOrd="1" destOrd="0" presId="urn:microsoft.com/office/officeart/2008/layout/LinedList"/>
    <dgm:cxn modelId="{8FBA4824-7483-450B-80E0-7539DA8BF0EB}" type="presParOf" srcId="{099519D5-64BD-45B9-A42D-6E953579C054}" destId="{9481120B-A1A9-4A97-BD20-414D81D84FA3}" srcOrd="2" destOrd="0" presId="urn:microsoft.com/office/officeart/2008/layout/LinedList"/>
    <dgm:cxn modelId="{9FA530DE-D581-4667-A404-543CB0516A38}" type="presParOf" srcId="{BDB50ED4-E9B1-4660-B340-F703BA560480}" destId="{3D2FE322-3078-4085-8385-6FCDFEFF51B9}" srcOrd="2" destOrd="0" presId="urn:microsoft.com/office/officeart/2008/layout/LinedList"/>
    <dgm:cxn modelId="{99E87059-309D-417D-85A5-4F7B337CB82A}" type="presParOf" srcId="{BDB50ED4-E9B1-4660-B340-F703BA560480}" destId="{D8B96D7E-8B79-4DC4-92B6-DAEC609DC47B}" srcOrd="3" destOrd="0" presId="urn:microsoft.com/office/officeart/2008/layout/LinedList"/>
    <dgm:cxn modelId="{F2D53C2C-26F5-4A2D-8EF8-02D1E2DA3B30}" type="presParOf" srcId="{BDB50ED4-E9B1-4660-B340-F703BA560480}" destId="{E5FCE3A3-202C-4DD8-B0EF-13768136012F}" srcOrd="4" destOrd="0" presId="urn:microsoft.com/office/officeart/2008/layout/LinedList"/>
    <dgm:cxn modelId="{7CACC8ED-92F7-41A1-A027-CB23D93E5D76}" type="presParOf" srcId="{E5FCE3A3-202C-4DD8-B0EF-13768136012F}" destId="{248EE37E-84A4-4060-A8FA-BC9A324B80FB}" srcOrd="0" destOrd="0" presId="urn:microsoft.com/office/officeart/2008/layout/LinedList"/>
    <dgm:cxn modelId="{FAF46150-570F-47E4-BE83-CE35F669033B}" type="presParOf" srcId="{E5FCE3A3-202C-4DD8-B0EF-13768136012F}" destId="{24D96801-557A-495A-9EA6-74836310F0FD}" srcOrd="1" destOrd="0" presId="urn:microsoft.com/office/officeart/2008/layout/LinedList"/>
    <dgm:cxn modelId="{EF9D2D02-F99D-4C06-A3D7-34DBE23F0A6E}" type="presParOf" srcId="{E5FCE3A3-202C-4DD8-B0EF-13768136012F}" destId="{7DDE95D8-B020-4022-8C7C-86254E0E365C}" srcOrd="2" destOrd="0" presId="urn:microsoft.com/office/officeart/2008/layout/LinedList"/>
    <dgm:cxn modelId="{21D5B7DA-93F5-4760-B17C-8A6CD4E08616}" type="presParOf" srcId="{BDB50ED4-E9B1-4660-B340-F703BA560480}" destId="{87DC392F-DBCA-4035-B950-42EE0EF8ED6F}" srcOrd="5" destOrd="0" presId="urn:microsoft.com/office/officeart/2008/layout/LinedList"/>
    <dgm:cxn modelId="{F3846951-2927-4149-8489-10FCD16D1DCA}" type="presParOf" srcId="{BDB50ED4-E9B1-4660-B340-F703BA560480}" destId="{B2798291-638D-46BA-B614-E65FBF06C5CA}" srcOrd="6" destOrd="0" presId="urn:microsoft.com/office/officeart/2008/layout/LinedList"/>
    <dgm:cxn modelId="{5BD0D460-3E64-4EC6-8B49-071BEA164F3A}" type="presParOf" srcId="{66F99FD4-B6DA-4EEF-AFFD-F8560E8309E4}" destId="{8C1FBD32-9FAB-4C21-B839-2DFC876417E7}" srcOrd="2" destOrd="0" presId="urn:microsoft.com/office/officeart/2008/layout/LinedList"/>
    <dgm:cxn modelId="{4C1003DE-6053-4630-A7CB-4F7A442AF912}" type="presParOf" srcId="{66F99FD4-B6DA-4EEF-AFFD-F8560E8309E4}" destId="{E7D8B131-8101-40D1-AB5A-A017AF4E1FD2}" srcOrd="3" destOrd="0" presId="urn:microsoft.com/office/officeart/2008/layout/LinedList"/>
    <dgm:cxn modelId="{5E7C1E1B-B7D0-45EC-9024-9E627C1E1891}" type="presParOf" srcId="{E7D8B131-8101-40D1-AB5A-A017AF4E1FD2}" destId="{094CCAD5-28AB-467F-93AA-21579B8B09D2}" srcOrd="0" destOrd="0" presId="urn:microsoft.com/office/officeart/2008/layout/LinedList"/>
    <dgm:cxn modelId="{2A739C83-B066-4533-B1EC-F5054490E612}" type="presParOf" srcId="{E7D8B131-8101-40D1-AB5A-A017AF4E1FD2}" destId="{45FB24D3-9F59-4C7E-A229-6EE7B502B102}" srcOrd="1" destOrd="0" presId="urn:microsoft.com/office/officeart/2008/layout/LinedList"/>
    <dgm:cxn modelId="{7DD3D7D2-27A0-4BFD-9885-6D3384E3B485}" type="presParOf" srcId="{45FB24D3-9F59-4C7E-A229-6EE7B502B102}" destId="{4D4D40EA-D418-41F0-909C-555B3E78C5E5}" srcOrd="0" destOrd="0" presId="urn:microsoft.com/office/officeart/2008/layout/LinedList"/>
    <dgm:cxn modelId="{22AA625C-5F95-44B3-AB1B-773320DBCA66}" type="presParOf" srcId="{45FB24D3-9F59-4C7E-A229-6EE7B502B102}" destId="{6F27AAAD-45D6-4B44-900F-D0AA11093980}" srcOrd="1" destOrd="0" presId="urn:microsoft.com/office/officeart/2008/layout/LinedList"/>
    <dgm:cxn modelId="{759E19FE-8148-4D8F-BE10-689F49D5D029}" type="presParOf" srcId="{6F27AAAD-45D6-4B44-900F-D0AA11093980}" destId="{6F096E9B-5C36-4721-AFD7-018A33229878}" srcOrd="0" destOrd="0" presId="urn:microsoft.com/office/officeart/2008/layout/LinedList"/>
    <dgm:cxn modelId="{2579A2E0-4C67-4588-AFA3-42CF9B32D82B}" type="presParOf" srcId="{6F27AAAD-45D6-4B44-900F-D0AA11093980}" destId="{D04365CF-06E2-4CA2-989D-7F2BACC5A926}" srcOrd="1" destOrd="0" presId="urn:microsoft.com/office/officeart/2008/layout/LinedList"/>
    <dgm:cxn modelId="{FE45789D-429A-423F-A9B0-2DA6F8873E13}" type="presParOf" srcId="{6F27AAAD-45D6-4B44-900F-D0AA11093980}" destId="{D675E528-FA92-41D5-9096-3E3E8110A8BE}" srcOrd="2" destOrd="0" presId="urn:microsoft.com/office/officeart/2008/layout/LinedList"/>
    <dgm:cxn modelId="{D600A504-7E4F-4A97-9D1D-30D16D1EC686}" type="presParOf" srcId="{45FB24D3-9F59-4C7E-A229-6EE7B502B102}" destId="{9F381599-4EDD-435E-918D-AFD19490E595}" srcOrd="2" destOrd="0" presId="urn:microsoft.com/office/officeart/2008/layout/LinedList"/>
    <dgm:cxn modelId="{1C991A29-42DD-42AD-9C0F-F1FD45269922}" type="presParOf" srcId="{45FB24D3-9F59-4C7E-A229-6EE7B502B102}" destId="{EA6EFA3E-8240-42D9-A6E7-D19BFBE7BEB7}" srcOrd="3" destOrd="0" presId="urn:microsoft.com/office/officeart/2008/layout/LinedList"/>
    <dgm:cxn modelId="{5457D82A-DA65-483B-9BF1-98D5456D327D}" type="presParOf" srcId="{45FB24D3-9F59-4C7E-A229-6EE7B502B102}" destId="{108DB3E5-C276-4532-BC76-F389A9649E71}" srcOrd="4" destOrd="0" presId="urn:microsoft.com/office/officeart/2008/layout/LinedList"/>
    <dgm:cxn modelId="{13A72327-534C-44A1-A447-A481CD18D10E}" type="presParOf" srcId="{108DB3E5-C276-4532-BC76-F389A9649E71}" destId="{38B5C66B-F14D-4324-9AD9-D0195E713C29}" srcOrd="0" destOrd="0" presId="urn:microsoft.com/office/officeart/2008/layout/LinedList"/>
    <dgm:cxn modelId="{EFA86C49-F31E-46E8-B37B-C2924977F2C4}" type="presParOf" srcId="{108DB3E5-C276-4532-BC76-F389A9649E71}" destId="{1B3186D5-690C-4967-90E5-45135E0A78CB}" srcOrd="1" destOrd="0" presId="urn:microsoft.com/office/officeart/2008/layout/LinedList"/>
    <dgm:cxn modelId="{9624BAF5-9E10-4625-A0FC-2AF922A7479B}" type="presParOf" srcId="{108DB3E5-C276-4532-BC76-F389A9649E71}" destId="{D531F152-275F-4614-94AC-464AD27E43D4}" srcOrd="2" destOrd="0" presId="urn:microsoft.com/office/officeart/2008/layout/LinedList"/>
    <dgm:cxn modelId="{C96C1094-6A97-4503-82E2-7F48363499AF}" type="presParOf" srcId="{45FB24D3-9F59-4C7E-A229-6EE7B502B102}" destId="{7047C308-51B6-47B9-A4FB-F6DF1BB8B145}" srcOrd="5" destOrd="0" presId="urn:microsoft.com/office/officeart/2008/layout/LinedList"/>
    <dgm:cxn modelId="{347DF127-91AC-4CAB-828E-BBD3271D0483}" type="presParOf" srcId="{45FB24D3-9F59-4C7E-A229-6EE7B502B102}" destId="{C4F8C4FD-EDF3-40F0-8934-6BA3E55EEA9E}"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4129925-4399-41A3-BDA0-FE2307C23E1E}"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n-US"/>
        </a:p>
      </dgm:t>
    </dgm:pt>
    <dgm:pt modelId="{D49D3139-CA5D-40DB-9077-F18FCD42AB1A}">
      <dgm:prSet phldrT="[Text]" custT="1"/>
      <dgm:spPr/>
      <dgm:t>
        <a:bodyPr/>
        <a:lstStyle/>
        <a:p>
          <a:pPr algn="ctr"/>
          <a:r>
            <a:rPr lang="en-US" sz="2400" b="1" dirty="0">
              <a:solidFill>
                <a:schemeClr val="bg1"/>
              </a:solidFill>
              <a:effectLst>
                <a:outerShdw blurRad="38100" dist="38100" dir="2700000" algn="tl">
                  <a:srgbClr val="000000">
                    <a:alpha val="43137"/>
                  </a:srgbClr>
                </a:outerShdw>
              </a:effectLst>
            </a:rPr>
            <a:t>Voters without Coverings</a:t>
          </a:r>
        </a:p>
      </dgm:t>
    </dgm:pt>
    <dgm:pt modelId="{BE3D4520-CB3C-4499-9C40-CE990E0920EF}" type="parTrans" cxnId="{66485D5C-4C42-4A2C-945C-0A7ADB023090}">
      <dgm:prSet/>
      <dgm:spPr/>
      <dgm:t>
        <a:bodyPr/>
        <a:lstStyle/>
        <a:p>
          <a:endParaRPr lang="en-US">
            <a:solidFill>
              <a:schemeClr val="bg1"/>
            </a:solidFill>
            <a:effectLst>
              <a:outerShdw blurRad="38100" dist="38100" dir="2700000" algn="tl">
                <a:srgbClr val="000000">
                  <a:alpha val="43137"/>
                </a:srgbClr>
              </a:outerShdw>
            </a:effectLst>
          </a:endParaRPr>
        </a:p>
      </dgm:t>
    </dgm:pt>
    <dgm:pt modelId="{37380D9F-AAF4-4D85-BED8-8CE8880BF2E2}" type="sibTrans" cxnId="{66485D5C-4C42-4A2C-945C-0A7ADB023090}">
      <dgm:prSet/>
      <dgm:spPr/>
      <dgm:t>
        <a:bodyPr/>
        <a:lstStyle/>
        <a:p>
          <a:endParaRPr lang="en-US">
            <a:solidFill>
              <a:schemeClr val="bg1"/>
            </a:solidFill>
            <a:effectLst>
              <a:outerShdw blurRad="38100" dist="38100" dir="2700000" algn="tl">
                <a:srgbClr val="000000">
                  <a:alpha val="43137"/>
                </a:srgbClr>
              </a:outerShdw>
            </a:effectLst>
          </a:endParaRPr>
        </a:p>
      </dgm:t>
    </dgm:pt>
    <dgm:pt modelId="{B66FEF2A-7A22-47DE-976C-597812737767}">
      <dgm:prSet phldrT="[Text]" custT="1"/>
      <dgm:spPr/>
      <dgm:t>
        <a:bodyPr/>
        <a:lstStyle/>
        <a:p>
          <a:r>
            <a:rPr lang="en-US" sz="2000" dirty="0">
              <a:solidFill>
                <a:schemeClr val="bg1"/>
              </a:solidFill>
              <a:effectLst>
                <a:outerShdw blurRad="38100" dist="38100" dir="2700000" algn="tl">
                  <a:srgbClr val="000000">
                    <a:alpha val="43137"/>
                  </a:srgbClr>
                </a:outerShdw>
              </a:effectLst>
            </a:rPr>
            <a:t>Greet voter.</a:t>
          </a:r>
        </a:p>
      </dgm:t>
    </dgm:pt>
    <dgm:pt modelId="{C7FFAD18-361F-4913-BA67-5E0E13BC7FEA}" type="parTrans" cxnId="{3757A815-8227-4BAC-8037-44ABFC0CBE5F}">
      <dgm:prSet/>
      <dgm:spPr/>
      <dgm:t>
        <a:bodyPr/>
        <a:lstStyle/>
        <a:p>
          <a:endParaRPr lang="en-US">
            <a:solidFill>
              <a:schemeClr val="bg1"/>
            </a:solidFill>
            <a:effectLst>
              <a:outerShdw blurRad="38100" dist="38100" dir="2700000" algn="tl">
                <a:srgbClr val="000000">
                  <a:alpha val="43137"/>
                </a:srgbClr>
              </a:outerShdw>
            </a:effectLst>
          </a:endParaRPr>
        </a:p>
      </dgm:t>
    </dgm:pt>
    <dgm:pt modelId="{06E748DF-6831-4647-86EE-35577318E5FE}" type="sibTrans" cxnId="{3757A815-8227-4BAC-8037-44ABFC0CBE5F}">
      <dgm:prSet/>
      <dgm:spPr/>
      <dgm:t>
        <a:bodyPr/>
        <a:lstStyle/>
        <a:p>
          <a:endParaRPr lang="en-US">
            <a:solidFill>
              <a:schemeClr val="bg1"/>
            </a:solidFill>
            <a:effectLst>
              <a:outerShdw blurRad="38100" dist="38100" dir="2700000" algn="tl">
                <a:srgbClr val="000000">
                  <a:alpha val="43137"/>
                </a:srgbClr>
              </a:outerShdw>
            </a:effectLst>
          </a:endParaRPr>
        </a:p>
      </dgm:t>
    </dgm:pt>
    <dgm:pt modelId="{A9CA2A88-8AF5-4080-9220-3AE1932965DF}">
      <dgm:prSet phldrT="[Text]" custT="1"/>
      <dgm:spPr>
        <a:ln>
          <a:noFill/>
        </a:ln>
      </dgm:spPr>
      <dgm:t>
        <a:bodyPr/>
        <a:lstStyle/>
        <a:p>
          <a:r>
            <a:rPr lang="en-US" sz="2000" dirty="0">
              <a:solidFill>
                <a:schemeClr val="bg1"/>
              </a:solidFill>
              <a:effectLst>
                <a:outerShdw blurRad="38100" dist="38100" dir="2700000" algn="tl">
                  <a:srgbClr val="000000">
                    <a:alpha val="43137"/>
                  </a:srgbClr>
                </a:outerShdw>
              </a:effectLst>
            </a:rPr>
            <a:t>Process voter as a curbside voter.</a:t>
          </a:r>
        </a:p>
      </dgm:t>
    </dgm:pt>
    <dgm:pt modelId="{66785C54-2105-4569-958F-E9E6A26E940B}" type="parTrans" cxnId="{19661C88-0101-4C2A-A4ED-A755D2D9283A}">
      <dgm:prSet/>
      <dgm:spPr/>
      <dgm:t>
        <a:bodyPr/>
        <a:lstStyle/>
        <a:p>
          <a:endParaRPr lang="en-US">
            <a:solidFill>
              <a:schemeClr val="bg1"/>
            </a:solidFill>
            <a:effectLst>
              <a:outerShdw blurRad="38100" dist="38100" dir="2700000" algn="tl">
                <a:srgbClr val="000000">
                  <a:alpha val="43137"/>
                </a:srgbClr>
              </a:outerShdw>
            </a:effectLst>
          </a:endParaRPr>
        </a:p>
      </dgm:t>
    </dgm:pt>
    <dgm:pt modelId="{47A8AF3A-A3AC-4C45-9DAA-8A23A863F83D}" type="sibTrans" cxnId="{19661C88-0101-4C2A-A4ED-A755D2D9283A}">
      <dgm:prSet/>
      <dgm:spPr/>
      <dgm:t>
        <a:bodyPr/>
        <a:lstStyle/>
        <a:p>
          <a:endParaRPr lang="en-US">
            <a:solidFill>
              <a:schemeClr val="bg1"/>
            </a:solidFill>
            <a:effectLst>
              <a:outerShdw blurRad="38100" dist="38100" dir="2700000" algn="tl">
                <a:srgbClr val="000000">
                  <a:alpha val="43137"/>
                </a:srgbClr>
              </a:outerShdw>
            </a:effectLst>
          </a:endParaRPr>
        </a:p>
      </dgm:t>
    </dgm:pt>
    <dgm:pt modelId="{17C5527B-DC4A-4E04-B727-859C97876D6F}">
      <dgm:prSet phldrT="[Text]" custT="1"/>
      <dgm:spPr/>
      <dgm:t>
        <a:bodyPr/>
        <a:lstStyle/>
        <a:p>
          <a:pPr algn="ctr"/>
          <a:r>
            <a:rPr lang="en-US" sz="2400" b="1" dirty="0">
              <a:solidFill>
                <a:schemeClr val="bg1"/>
              </a:solidFill>
              <a:effectLst>
                <a:outerShdw blurRad="38100" dist="38100" dir="2700000" algn="tl">
                  <a:srgbClr val="000000">
                    <a:alpha val="43137"/>
                  </a:srgbClr>
                </a:outerShdw>
              </a:effectLst>
            </a:rPr>
            <a:t>Cleaning </a:t>
          </a:r>
        </a:p>
      </dgm:t>
    </dgm:pt>
    <dgm:pt modelId="{058CF9FB-D6BC-4F30-BFEB-153338851568}" type="parTrans" cxnId="{6A33CDFF-A76E-42B4-AE67-B4EA289602FE}">
      <dgm:prSet/>
      <dgm:spPr/>
      <dgm:t>
        <a:bodyPr/>
        <a:lstStyle/>
        <a:p>
          <a:endParaRPr lang="en-US">
            <a:solidFill>
              <a:schemeClr val="bg1"/>
            </a:solidFill>
            <a:effectLst>
              <a:outerShdw blurRad="38100" dist="38100" dir="2700000" algn="tl">
                <a:srgbClr val="000000">
                  <a:alpha val="43137"/>
                </a:srgbClr>
              </a:outerShdw>
            </a:effectLst>
          </a:endParaRPr>
        </a:p>
      </dgm:t>
    </dgm:pt>
    <dgm:pt modelId="{E61304E6-CCB1-4FBA-BFC2-E2CE048B8FF8}" type="sibTrans" cxnId="{6A33CDFF-A76E-42B4-AE67-B4EA289602FE}">
      <dgm:prSet/>
      <dgm:spPr/>
      <dgm:t>
        <a:bodyPr/>
        <a:lstStyle/>
        <a:p>
          <a:endParaRPr lang="en-US">
            <a:solidFill>
              <a:schemeClr val="bg1"/>
            </a:solidFill>
            <a:effectLst>
              <a:outerShdw blurRad="38100" dist="38100" dir="2700000" algn="tl">
                <a:srgbClr val="000000">
                  <a:alpha val="43137"/>
                </a:srgbClr>
              </a:outerShdw>
            </a:effectLst>
          </a:endParaRPr>
        </a:p>
      </dgm:t>
    </dgm:pt>
    <dgm:pt modelId="{D43B1411-FAA2-4CF5-BC14-A7786D370003}">
      <dgm:prSet phldrT="[Text]" custT="1"/>
      <dgm:spPr/>
      <dgm:t>
        <a:bodyPr/>
        <a:lstStyle/>
        <a:p>
          <a:r>
            <a:rPr lang="en-US" sz="2000" dirty="0">
              <a:solidFill>
                <a:schemeClr val="bg1"/>
              </a:solidFill>
              <a:effectLst>
                <a:outerShdw blurRad="38100" dist="38100" dir="2700000" algn="tl">
                  <a:srgbClr val="000000">
                    <a:alpha val="43137"/>
                  </a:srgbClr>
                </a:outerShdw>
              </a:effectLst>
            </a:rPr>
            <a:t>Clean before polls open and after polls close.</a:t>
          </a:r>
        </a:p>
      </dgm:t>
    </dgm:pt>
    <dgm:pt modelId="{164DFBBE-7EEE-4D38-82C7-694B2D698482}" type="parTrans" cxnId="{B837B8BA-0E24-4C0C-8524-916F1E339284}">
      <dgm:prSet/>
      <dgm:spPr/>
      <dgm:t>
        <a:bodyPr/>
        <a:lstStyle/>
        <a:p>
          <a:endParaRPr lang="en-US">
            <a:solidFill>
              <a:schemeClr val="bg1"/>
            </a:solidFill>
            <a:effectLst>
              <a:outerShdw blurRad="38100" dist="38100" dir="2700000" algn="tl">
                <a:srgbClr val="000000">
                  <a:alpha val="43137"/>
                </a:srgbClr>
              </a:outerShdw>
            </a:effectLst>
          </a:endParaRPr>
        </a:p>
      </dgm:t>
    </dgm:pt>
    <dgm:pt modelId="{759BB605-D93E-42ED-8535-461205D7D47A}" type="sibTrans" cxnId="{B837B8BA-0E24-4C0C-8524-916F1E339284}">
      <dgm:prSet/>
      <dgm:spPr/>
      <dgm:t>
        <a:bodyPr/>
        <a:lstStyle/>
        <a:p>
          <a:endParaRPr lang="en-US">
            <a:solidFill>
              <a:schemeClr val="bg1"/>
            </a:solidFill>
            <a:effectLst>
              <a:outerShdw blurRad="38100" dist="38100" dir="2700000" algn="tl">
                <a:srgbClr val="000000">
                  <a:alpha val="43137"/>
                </a:srgbClr>
              </a:outerShdw>
            </a:effectLst>
          </a:endParaRPr>
        </a:p>
      </dgm:t>
    </dgm:pt>
    <dgm:pt modelId="{2AD37F72-F73A-4E0D-A9D9-7021DC2E27BD}">
      <dgm:prSet phldrT="[Text]" custT="1"/>
      <dgm:spPr/>
      <dgm:t>
        <a:bodyPr/>
        <a:lstStyle/>
        <a:p>
          <a:r>
            <a:rPr lang="en-US" sz="2000" dirty="0">
              <a:solidFill>
                <a:schemeClr val="bg1"/>
              </a:solidFill>
              <a:effectLst>
                <a:outerShdw blurRad="38100" dist="38100" dir="2700000" algn="tl">
                  <a:srgbClr val="000000">
                    <a:alpha val="43137"/>
                  </a:srgbClr>
                </a:outerShdw>
              </a:effectLst>
            </a:rPr>
            <a:t>Clean after each group of voters is processed. </a:t>
          </a:r>
        </a:p>
      </dgm:t>
    </dgm:pt>
    <dgm:pt modelId="{3B8B5B50-F3C8-43D8-8E5E-DDE89BD53E45}" type="parTrans" cxnId="{81997517-2E0C-4B78-9AF3-5780C3F5B830}">
      <dgm:prSet/>
      <dgm:spPr/>
      <dgm:t>
        <a:bodyPr/>
        <a:lstStyle/>
        <a:p>
          <a:endParaRPr lang="en-US">
            <a:solidFill>
              <a:schemeClr val="bg1"/>
            </a:solidFill>
            <a:effectLst>
              <a:outerShdw blurRad="38100" dist="38100" dir="2700000" algn="tl">
                <a:srgbClr val="000000">
                  <a:alpha val="43137"/>
                </a:srgbClr>
              </a:outerShdw>
            </a:effectLst>
          </a:endParaRPr>
        </a:p>
      </dgm:t>
    </dgm:pt>
    <dgm:pt modelId="{BE33B4EB-B694-4D45-86F4-A58F04A6CAE6}" type="sibTrans" cxnId="{81997517-2E0C-4B78-9AF3-5780C3F5B830}">
      <dgm:prSet/>
      <dgm:spPr/>
      <dgm:t>
        <a:bodyPr/>
        <a:lstStyle/>
        <a:p>
          <a:endParaRPr lang="en-US">
            <a:solidFill>
              <a:schemeClr val="bg1"/>
            </a:solidFill>
            <a:effectLst>
              <a:outerShdw blurRad="38100" dist="38100" dir="2700000" algn="tl">
                <a:srgbClr val="000000">
                  <a:alpha val="43137"/>
                </a:srgbClr>
              </a:outerShdw>
            </a:effectLst>
          </a:endParaRPr>
        </a:p>
      </dgm:t>
    </dgm:pt>
    <dgm:pt modelId="{66F99FD4-B6DA-4EEF-AFFD-F8560E8309E4}" type="pres">
      <dgm:prSet presAssocID="{44129925-4399-41A3-BDA0-FE2307C23E1E}" presName="vert0" presStyleCnt="0">
        <dgm:presLayoutVars>
          <dgm:dir/>
          <dgm:animOne val="branch"/>
          <dgm:animLvl val="lvl"/>
        </dgm:presLayoutVars>
      </dgm:prSet>
      <dgm:spPr/>
    </dgm:pt>
    <dgm:pt modelId="{9B9D679F-C9F6-407F-B0A3-3537086A1061}" type="pres">
      <dgm:prSet presAssocID="{D49D3139-CA5D-40DB-9077-F18FCD42AB1A}" presName="thickLine" presStyleLbl="alignNode1" presStyleIdx="0" presStyleCnt="2"/>
      <dgm:spPr/>
    </dgm:pt>
    <dgm:pt modelId="{93C55364-CF8B-4821-A651-1A22F09B53C1}" type="pres">
      <dgm:prSet presAssocID="{D49D3139-CA5D-40DB-9077-F18FCD42AB1A}" presName="horz1" presStyleCnt="0"/>
      <dgm:spPr/>
    </dgm:pt>
    <dgm:pt modelId="{FEEFAA6D-4F8B-46BC-AC27-FBF161FC8E05}" type="pres">
      <dgm:prSet presAssocID="{D49D3139-CA5D-40DB-9077-F18FCD42AB1A}" presName="tx1" presStyleLbl="revTx" presStyleIdx="0" presStyleCnt="6" custAng="16200000" custScaleX="159942" custScaleY="70187" custLinFactNeighborX="-676" custLinFactNeighborY="15088"/>
      <dgm:spPr/>
    </dgm:pt>
    <dgm:pt modelId="{BDB50ED4-E9B1-4660-B340-F703BA560480}" type="pres">
      <dgm:prSet presAssocID="{D49D3139-CA5D-40DB-9077-F18FCD42AB1A}" presName="vert1" presStyleCnt="0"/>
      <dgm:spPr/>
    </dgm:pt>
    <dgm:pt modelId="{D8F31D59-719E-4F26-9723-B3CB7FC5406B}" type="pres">
      <dgm:prSet presAssocID="{B66FEF2A-7A22-47DE-976C-597812737767}" presName="vertSpace2a" presStyleCnt="0"/>
      <dgm:spPr/>
    </dgm:pt>
    <dgm:pt modelId="{099519D5-64BD-45B9-A42D-6E953579C054}" type="pres">
      <dgm:prSet presAssocID="{B66FEF2A-7A22-47DE-976C-597812737767}" presName="horz2" presStyleCnt="0"/>
      <dgm:spPr/>
    </dgm:pt>
    <dgm:pt modelId="{D11F82C2-C3E4-45ED-9705-73DDB239BECF}" type="pres">
      <dgm:prSet presAssocID="{B66FEF2A-7A22-47DE-976C-597812737767}" presName="horzSpace2" presStyleCnt="0"/>
      <dgm:spPr/>
    </dgm:pt>
    <dgm:pt modelId="{C2DBEA71-F479-43FD-B4F8-C94E9A7262E6}" type="pres">
      <dgm:prSet presAssocID="{B66FEF2A-7A22-47DE-976C-597812737767}" presName="tx2" presStyleLbl="revTx" presStyleIdx="1" presStyleCnt="6" custScaleY="79143"/>
      <dgm:spPr/>
    </dgm:pt>
    <dgm:pt modelId="{9481120B-A1A9-4A97-BD20-414D81D84FA3}" type="pres">
      <dgm:prSet presAssocID="{B66FEF2A-7A22-47DE-976C-597812737767}" presName="vert2" presStyleCnt="0"/>
      <dgm:spPr/>
    </dgm:pt>
    <dgm:pt modelId="{3D2FE322-3078-4085-8385-6FCDFEFF51B9}" type="pres">
      <dgm:prSet presAssocID="{B66FEF2A-7A22-47DE-976C-597812737767}" presName="thinLine2b" presStyleLbl="callout" presStyleIdx="0" presStyleCnt="4"/>
      <dgm:spPr/>
    </dgm:pt>
    <dgm:pt modelId="{D8B96D7E-8B79-4DC4-92B6-DAEC609DC47B}" type="pres">
      <dgm:prSet presAssocID="{B66FEF2A-7A22-47DE-976C-597812737767}" presName="vertSpace2b" presStyleCnt="0"/>
      <dgm:spPr/>
    </dgm:pt>
    <dgm:pt modelId="{E5FCE3A3-202C-4DD8-B0EF-13768136012F}" type="pres">
      <dgm:prSet presAssocID="{A9CA2A88-8AF5-4080-9220-3AE1932965DF}" presName="horz2" presStyleCnt="0"/>
      <dgm:spPr/>
    </dgm:pt>
    <dgm:pt modelId="{248EE37E-84A4-4060-A8FA-BC9A324B80FB}" type="pres">
      <dgm:prSet presAssocID="{A9CA2A88-8AF5-4080-9220-3AE1932965DF}" presName="horzSpace2" presStyleCnt="0"/>
      <dgm:spPr/>
    </dgm:pt>
    <dgm:pt modelId="{24D96801-557A-495A-9EA6-74836310F0FD}" type="pres">
      <dgm:prSet presAssocID="{A9CA2A88-8AF5-4080-9220-3AE1932965DF}" presName="tx2" presStyleLbl="revTx" presStyleIdx="2" presStyleCnt="6"/>
      <dgm:spPr/>
    </dgm:pt>
    <dgm:pt modelId="{7DDE95D8-B020-4022-8C7C-86254E0E365C}" type="pres">
      <dgm:prSet presAssocID="{A9CA2A88-8AF5-4080-9220-3AE1932965DF}" presName="vert2" presStyleCnt="0"/>
      <dgm:spPr/>
    </dgm:pt>
    <dgm:pt modelId="{87DC392F-DBCA-4035-B950-42EE0EF8ED6F}" type="pres">
      <dgm:prSet presAssocID="{A9CA2A88-8AF5-4080-9220-3AE1932965DF}" presName="thinLine2b" presStyleLbl="callout" presStyleIdx="1" presStyleCnt="4" custSzY="45720" custScaleX="99064"/>
      <dgm:spPr>
        <a:ln>
          <a:noFill/>
        </a:ln>
      </dgm:spPr>
    </dgm:pt>
    <dgm:pt modelId="{B2798291-638D-46BA-B614-E65FBF06C5CA}" type="pres">
      <dgm:prSet presAssocID="{A9CA2A88-8AF5-4080-9220-3AE1932965DF}" presName="vertSpace2b" presStyleCnt="0"/>
      <dgm:spPr/>
    </dgm:pt>
    <dgm:pt modelId="{8C1FBD32-9FAB-4C21-B839-2DFC876417E7}" type="pres">
      <dgm:prSet presAssocID="{17C5527B-DC4A-4E04-B727-859C97876D6F}" presName="thickLine" presStyleLbl="alignNode1" presStyleIdx="1" presStyleCnt="2"/>
      <dgm:spPr/>
    </dgm:pt>
    <dgm:pt modelId="{E7D8B131-8101-40D1-AB5A-A017AF4E1FD2}" type="pres">
      <dgm:prSet presAssocID="{17C5527B-DC4A-4E04-B727-859C97876D6F}" presName="horz1" presStyleCnt="0"/>
      <dgm:spPr/>
    </dgm:pt>
    <dgm:pt modelId="{094CCAD5-28AB-467F-93AA-21579B8B09D2}" type="pres">
      <dgm:prSet presAssocID="{17C5527B-DC4A-4E04-B727-859C97876D6F}" presName="tx1" presStyleLbl="revTx" presStyleIdx="3" presStyleCnt="6" custAng="16200000" custScaleX="149375" custScaleY="61000" custLinFactNeighborX="-5408" custLinFactNeighborY="21376"/>
      <dgm:spPr/>
    </dgm:pt>
    <dgm:pt modelId="{45FB24D3-9F59-4C7E-A229-6EE7B502B102}" type="pres">
      <dgm:prSet presAssocID="{17C5527B-DC4A-4E04-B727-859C97876D6F}" presName="vert1" presStyleCnt="0"/>
      <dgm:spPr/>
    </dgm:pt>
    <dgm:pt modelId="{4D4D40EA-D418-41F0-909C-555B3E78C5E5}" type="pres">
      <dgm:prSet presAssocID="{D43B1411-FAA2-4CF5-BC14-A7786D370003}" presName="vertSpace2a" presStyleCnt="0"/>
      <dgm:spPr/>
    </dgm:pt>
    <dgm:pt modelId="{6F27AAAD-45D6-4B44-900F-D0AA11093980}" type="pres">
      <dgm:prSet presAssocID="{D43B1411-FAA2-4CF5-BC14-A7786D370003}" presName="horz2" presStyleCnt="0"/>
      <dgm:spPr/>
    </dgm:pt>
    <dgm:pt modelId="{6F096E9B-5C36-4721-AFD7-018A33229878}" type="pres">
      <dgm:prSet presAssocID="{D43B1411-FAA2-4CF5-BC14-A7786D370003}" presName="horzSpace2" presStyleCnt="0"/>
      <dgm:spPr/>
    </dgm:pt>
    <dgm:pt modelId="{D04365CF-06E2-4CA2-989D-7F2BACC5A926}" type="pres">
      <dgm:prSet presAssocID="{D43B1411-FAA2-4CF5-BC14-A7786D370003}" presName="tx2" presStyleLbl="revTx" presStyleIdx="4" presStyleCnt="6" custScaleY="61592"/>
      <dgm:spPr/>
    </dgm:pt>
    <dgm:pt modelId="{D675E528-FA92-41D5-9096-3E3E8110A8BE}" type="pres">
      <dgm:prSet presAssocID="{D43B1411-FAA2-4CF5-BC14-A7786D370003}" presName="vert2" presStyleCnt="0"/>
      <dgm:spPr/>
    </dgm:pt>
    <dgm:pt modelId="{9F381599-4EDD-435E-918D-AFD19490E595}" type="pres">
      <dgm:prSet presAssocID="{D43B1411-FAA2-4CF5-BC14-A7786D370003}" presName="thinLine2b" presStyleLbl="callout" presStyleIdx="2" presStyleCnt="4"/>
      <dgm:spPr/>
    </dgm:pt>
    <dgm:pt modelId="{EA6EFA3E-8240-42D9-A6E7-D19BFBE7BEB7}" type="pres">
      <dgm:prSet presAssocID="{D43B1411-FAA2-4CF5-BC14-A7786D370003}" presName="vertSpace2b" presStyleCnt="0"/>
      <dgm:spPr/>
    </dgm:pt>
    <dgm:pt modelId="{108DB3E5-C276-4532-BC76-F389A9649E71}" type="pres">
      <dgm:prSet presAssocID="{2AD37F72-F73A-4E0D-A9D9-7021DC2E27BD}" presName="horz2" presStyleCnt="0"/>
      <dgm:spPr/>
    </dgm:pt>
    <dgm:pt modelId="{38B5C66B-F14D-4324-9AD9-D0195E713C29}" type="pres">
      <dgm:prSet presAssocID="{2AD37F72-F73A-4E0D-A9D9-7021DC2E27BD}" presName="horzSpace2" presStyleCnt="0"/>
      <dgm:spPr/>
    </dgm:pt>
    <dgm:pt modelId="{1B3186D5-690C-4967-90E5-45135E0A78CB}" type="pres">
      <dgm:prSet presAssocID="{2AD37F72-F73A-4E0D-A9D9-7021DC2E27BD}" presName="tx2" presStyleLbl="revTx" presStyleIdx="5" presStyleCnt="6"/>
      <dgm:spPr/>
    </dgm:pt>
    <dgm:pt modelId="{D531F152-275F-4614-94AC-464AD27E43D4}" type="pres">
      <dgm:prSet presAssocID="{2AD37F72-F73A-4E0D-A9D9-7021DC2E27BD}" presName="vert2" presStyleCnt="0"/>
      <dgm:spPr/>
    </dgm:pt>
    <dgm:pt modelId="{7047C308-51B6-47B9-A4FB-F6DF1BB8B145}" type="pres">
      <dgm:prSet presAssocID="{2AD37F72-F73A-4E0D-A9D9-7021DC2E27BD}" presName="thinLine2b" presStyleLbl="callout" presStyleIdx="3" presStyleCnt="4"/>
      <dgm:spPr>
        <a:ln>
          <a:noFill/>
        </a:ln>
      </dgm:spPr>
    </dgm:pt>
    <dgm:pt modelId="{C4F8C4FD-EDF3-40F0-8934-6BA3E55EEA9E}" type="pres">
      <dgm:prSet presAssocID="{2AD37F72-F73A-4E0D-A9D9-7021DC2E27BD}" presName="vertSpace2b" presStyleCnt="0"/>
      <dgm:spPr/>
    </dgm:pt>
  </dgm:ptLst>
  <dgm:cxnLst>
    <dgm:cxn modelId="{723C6911-9208-4383-99EB-8A494BC2744E}" type="presOf" srcId="{2AD37F72-F73A-4E0D-A9D9-7021DC2E27BD}" destId="{1B3186D5-690C-4967-90E5-45135E0A78CB}" srcOrd="0" destOrd="0" presId="urn:microsoft.com/office/officeart/2008/layout/LinedList"/>
    <dgm:cxn modelId="{3757A815-8227-4BAC-8037-44ABFC0CBE5F}" srcId="{D49D3139-CA5D-40DB-9077-F18FCD42AB1A}" destId="{B66FEF2A-7A22-47DE-976C-597812737767}" srcOrd="0" destOrd="0" parTransId="{C7FFAD18-361F-4913-BA67-5E0E13BC7FEA}" sibTransId="{06E748DF-6831-4647-86EE-35577318E5FE}"/>
    <dgm:cxn modelId="{81997517-2E0C-4B78-9AF3-5780C3F5B830}" srcId="{17C5527B-DC4A-4E04-B727-859C97876D6F}" destId="{2AD37F72-F73A-4E0D-A9D9-7021DC2E27BD}" srcOrd="1" destOrd="0" parTransId="{3B8B5B50-F3C8-43D8-8E5E-DDE89BD53E45}" sibTransId="{BE33B4EB-B694-4D45-86F4-A58F04A6CAE6}"/>
    <dgm:cxn modelId="{66485D5C-4C42-4A2C-945C-0A7ADB023090}" srcId="{44129925-4399-41A3-BDA0-FE2307C23E1E}" destId="{D49D3139-CA5D-40DB-9077-F18FCD42AB1A}" srcOrd="0" destOrd="0" parTransId="{BE3D4520-CB3C-4499-9C40-CE990E0920EF}" sibTransId="{37380D9F-AAF4-4D85-BED8-8CE8880BF2E2}"/>
    <dgm:cxn modelId="{88763D62-376B-47FA-A31F-BE69DA4123B5}" type="presOf" srcId="{17C5527B-DC4A-4E04-B727-859C97876D6F}" destId="{094CCAD5-28AB-467F-93AA-21579B8B09D2}" srcOrd="0" destOrd="0" presId="urn:microsoft.com/office/officeart/2008/layout/LinedList"/>
    <dgm:cxn modelId="{53922670-D5DF-4846-B4CF-1D4231D29340}" type="presOf" srcId="{A9CA2A88-8AF5-4080-9220-3AE1932965DF}" destId="{24D96801-557A-495A-9EA6-74836310F0FD}" srcOrd="0" destOrd="0" presId="urn:microsoft.com/office/officeart/2008/layout/LinedList"/>
    <dgm:cxn modelId="{E26C0385-591C-46F4-82A7-709186D424D4}" type="presOf" srcId="{44129925-4399-41A3-BDA0-FE2307C23E1E}" destId="{66F99FD4-B6DA-4EEF-AFFD-F8560E8309E4}" srcOrd="0" destOrd="0" presId="urn:microsoft.com/office/officeart/2008/layout/LinedList"/>
    <dgm:cxn modelId="{60540388-F154-4F4B-B5B5-61BD78F532E7}" type="presOf" srcId="{B66FEF2A-7A22-47DE-976C-597812737767}" destId="{C2DBEA71-F479-43FD-B4F8-C94E9A7262E6}" srcOrd="0" destOrd="0" presId="urn:microsoft.com/office/officeart/2008/layout/LinedList"/>
    <dgm:cxn modelId="{19661C88-0101-4C2A-A4ED-A755D2D9283A}" srcId="{D49D3139-CA5D-40DB-9077-F18FCD42AB1A}" destId="{A9CA2A88-8AF5-4080-9220-3AE1932965DF}" srcOrd="1" destOrd="0" parTransId="{66785C54-2105-4569-958F-E9E6A26E940B}" sibTransId="{47A8AF3A-A3AC-4C45-9DAA-8A23A863F83D}"/>
    <dgm:cxn modelId="{B837B8BA-0E24-4C0C-8524-916F1E339284}" srcId="{17C5527B-DC4A-4E04-B727-859C97876D6F}" destId="{D43B1411-FAA2-4CF5-BC14-A7786D370003}" srcOrd="0" destOrd="0" parTransId="{164DFBBE-7EEE-4D38-82C7-694B2D698482}" sibTransId="{759BB605-D93E-42ED-8535-461205D7D47A}"/>
    <dgm:cxn modelId="{0F6843CE-D201-48DB-896B-8814A2A5AF09}" type="presOf" srcId="{D43B1411-FAA2-4CF5-BC14-A7786D370003}" destId="{D04365CF-06E2-4CA2-989D-7F2BACC5A926}" srcOrd="0" destOrd="0" presId="urn:microsoft.com/office/officeart/2008/layout/LinedList"/>
    <dgm:cxn modelId="{1D87C5DA-61B5-45BA-B8F0-A138E8331EB6}" type="presOf" srcId="{D49D3139-CA5D-40DB-9077-F18FCD42AB1A}" destId="{FEEFAA6D-4F8B-46BC-AC27-FBF161FC8E05}" srcOrd="0" destOrd="0" presId="urn:microsoft.com/office/officeart/2008/layout/LinedList"/>
    <dgm:cxn modelId="{6A33CDFF-A76E-42B4-AE67-B4EA289602FE}" srcId="{44129925-4399-41A3-BDA0-FE2307C23E1E}" destId="{17C5527B-DC4A-4E04-B727-859C97876D6F}" srcOrd="1" destOrd="0" parTransId="{058CF9FB-D6BC-4F30-BFEB-153338851568}" sibTransId="{E61304E6-CCB1-4FBA-BFC2-E2CE048B8FF8}"/>
    <dgm:cxn modelId="{23AB0F58-6400-4DC5-BCE2-534CBE6BFC32}" type="presParOf" srcId="{66F99FD4-B6DA-4EEF-AFFD-F8560E8309E4}" destId="{9B9D679F-C9F6-407F-B0A3-3537086A1061}" srcOrd="0" destOrd="0" presId="urn:microsoft.com/office/officeart/2008/layout/LinedList"/>
    <dgm:cxn modelId="{CD570AF4-BAD5-49A9-B917-729D5E5FD92D}" type="presParOf" srcId="{66F99FD4-B6DA-4EEF-AFFD-F8560E8309E4}" destId="{93C55364-CF8B-4821-A651-1A22F09B53C1}" srcOrd="1" destOrd="0" presId="urn:microsoft.com/office/officeart/2008/layout/LinedList"/>
    <dgm:cxn modelId="{A0E04ACE-A34E-4A86-9CC6-EDA12B0F252B}" type="presParOf" srcId="{93C55364-CF8B-4821-A651-1A22F09B53C1}" destId="{FEEFAA6D-4F8B-46BC-AC27-FBF161FC8E05}" srcOrd="0" destOrd="0" presId="urn:microsoft.com/office/officeart/2008/layout/LinedList"/>
    <dgm:cxn modelId="{A2A18C3E-24AC-4C13-BFBA-DF938A20507B}" type="presParOf" srcId="{93C55364-CF8B-4821-A651-1A22F09B53C1}" destId="{BDB50ED4-E9B1-4660-B340-F703BA560480}" srcOrd="1" destOrd="0" presId="urn:microsoft.com/office/officeart/2008/layout/LinedList"/>
    <dgm:cxn modelId="{52BCD0C4-D15D-4EAF-82F0-7792F96AFD07}" type="presParOf" srcId="{BDB50ED4-E9B1-4660-B340-F703BA560480}" destId="{D8F31D59-719E-4F26-9723-B3CB7FC5406B}" srcOrd="0" destOrd="0" presId="urn:microsoft.com/office/officeart/2008/layout/LinedList"/>
    <dgm:cxn modelId="{EBDE2057-2F3F-4A5F-BB5C-7F101A7498AB}" type="presParOf" srcId="{BDB50ED4-E9B1-4660-B340-F703BA560480}" destId="{099519D5-64BD-45B9-A42D-6E953579C054}" srcOrd="1" destOrd="0" presId="urn:microsoft.com/office/officeart/2008/layout/LinedList"/>
    <dgm:cxn modelId="{3E3553CA-05C3-4968-BD8C-A6AECA7D3438}" type="presParOf" srcId="{099519D5-64BD-45B9-A42D-6E953579C054}" destId="{D11F82C2-C3E4-45ED-9705-73DDB239BECF}" srcOrd="0" destOrd="0" presId="urn:microsoft.com/office/officeart/2008/layout/LinedList"/>
    <dgm:cxn modelId="{3B45B0F5-0A7E-4FB4-B7B2-7D55DDB174C4}" type="presParOf" srcId="{099519D5-64BD-45B9-A42D-6E953579C054}" destId="{C2DBEA71-F479-43FD-B4F8-C94E9A7262E6}" srcOrd="1" destOrd="0" presId="urn:microsoft.com/office/officeart/2008/layout/LinedList"/>
    <dgm:cxn modelId="{8FBA4824-7483-450B-80E0-7539DA8BF0EB}" type="presParOf" srcId="{099519D5-64BD-45B9-A42D-6E953579C054}" destId="{9481120B-A1A9-4A97-BD20-414D81D84FA3}" srcOrd="2" destOrd="0" presId="urn:microsoft.com/office/officeart/2008/layout/LinedList"/>
    <dgm:cxn modelId="{9FA530DE-D581-4667-A404-543CB0516A38}" type="presParOf" srcId="{BDB50ED4-E9B1-4660-B340-F703BA560480}" destId="{3D2FE322-3078-4085-8385-6FCDFEFF51B9}" srcOrd="2" destOrd="0" presId="urn:microsoft.com/office/officeart/2008/layout/LinedList"/>
    <dgm:cxn modelId="{99E87059-309D-417D-85A5-4F7B337CB82A}" type="presParOf" srcId="{BDB50ED4-E9B1-4660-B340-F703BA560480}" destId="{D8B96D7E-8B79-4DC4-92B6-DAEC609DC47B}" srcOrd="3" destOrd="0" presId="urn:microsoft.com/office/officeart/2008/layout/LinedList"/>
    <dgm:cxn modelId="{F2D53C2C-26F5-4A2D-8EF8-02D1E2DA3B30}" type="presParOf" srcId="{BDB50ED4-E9B1-4660-B340-F703BA560480}" destId="{E5FCE3A3-202C-4DD8-B0EF-13768136012F}" srcOrd="4" destOrd="0" presId="urn:microsoft.com/office/officeart/2008/layout/LinedList"/>
    <dgm:cxn modelId="{7CACC8ED-92F7-41A1-A027-CB23D93E5D76}" type="presParOf" srcId="{E5FCE3A3-202C-4DD8-B0EF-13768136012F}" destId="{248EE37E-84A4-4060-A8FA-BC9A324B80FB}" srcOrd="0" destOrd="0" presId="urn:microsoft.com/office/officeart/2008/layout/LinedList"/>
    <dgm:cxn modelId="{FAF46150-570F-47E4-BE83-CE35F669033B}" type="presParOf" srcId="{E5FCE3A3-202C-4DD8-B0EF-13768136012F}" destId="{24D96801-557A-495A-9EA6-74836310F0FD}" srcOrd="1" destOrd="0" presId="urn:microsoft.com/office/officeart/2008/layout/LinedList"/>
    <dgm:cxn modelId="{EF9D2D02-F99D-4C06-A3D7-34DBE23F0A6E}" type="presParOf" srcId="{E5FCE3A3-202C-4DD8-B0EF-13768136012F}" destId="{7DDE95D8-B020-4022-8C7C-86254E0E365C}" srcOrd="2" destOrd="0" presId="urn:microsoft.com/office/officeart/2008/layout/LinedList"/>
    <dgm:cxn modelId="{21D5B7DA-93F5-4760-B17C-8A6CD4E08616}" type="presParOf" srcId="{BDB50ED4-E9B1-4660-B340-F703BA560480}" destId="{87DC392F-DBCA-4035-B950-42EE0EF8ED6F}" srcOrd="5" destOrd="0" presId="urn:microsoft.com/office/officeart/2008/layout/LinedList"/>
    <dgm:cxn modelId="{F3846951-2927-4149-8489-10FCD16D1DCA}" type="presParOf" srcId="{BDB50ED4-E9B1-4660-B340-F703BA560480}" destId="{B2798291-638D-46BA-B614-E65FBF06C5CA}" srcOrd="6" destOrd="0" presId="urn:microsoft.com/office/officeart/2008/layout/LinedList"/>
    <dgm:cxn modelId="{5BD0D460-3E64-4EC6-8B49-071BEA164F3A}" type="presParOf" srcId="{66F99FD4-B6DA-4EEF-AFFD-F8560E8309E4}" destId="{8C1FBD32-9FAB-4C21-B839-2DFC876417E7}" srcOrd="2" destOrd="0" presId="urn:microsoft.com/office/officeart/2008/layout/LinedList"/>
    <dgm:cxn modelId="{4C1003DE-6053-4630-A7CB-4F7A442AF912}" type="presParOf" srcId="{66F99FD4-B6DA-4EEF-AFFD-F8560E8309E4}" destId="{E7D8B131-8101-40D1-AB5A-A017AF4E1FD2}" srcOrd="3" destOrd="0" presId="urn:microsoft.com/office/officeart/2008/layout/LinedList"/>
    <dgm:cxn modelId="{5E7C1E1B-B7D0-45EC-9024-9E627C1E1891}" type="presParOf" srcId="{E7D8B131-8101-40D1-AB5A-A017AF4E1FD2}" destId="{094CCAD5-28AB-467F-93AA-21579B8B09D2}" srcOrd="0" destOrd="0" presId="urn:microsoft.com/office/officeart/2008/layout/LinedList"/>
    <dgm:cxn modelId="{2A739C83-B066-4533-B1EC-F5054490E612}" type="presParOf" srcId="{E7D8B131-8101-40D1-AB5A-A017AF4E1FD2}" destId="{45FB24D3-9F59-4C7E-A229-6EE7B502B102}" srcOrd="1" destOrd="0" presId="urn:microsoft.com/office/officeart/2008/layout/LinedList"/>
    <dgm:cxn modelId="{7DD3D7D2-27A0-4BFD-9885-6D3384E3B485}" type="presParOf" srcId="{45FB24D3-9F59-4C7E-A229-6EE7B502B102}" destId="{4D4D40EA-D418-41F0-909C-555B3E78C5E5}" srcOrd="0" destOrd="0" presId="urn:microsoft.com/office/officeart/2008/layout/LinedList"/>
    <dgm:cxn modelId="{22AA625C-5F95-44B3-AB1B-773320DBCA66}" type="presParOf" srcId="{45FB24D3-9F59-4C7E-A229-6EE7B502B102}" destId="{6F27AAAD-45D6-4B44-900F-D0AA11093980}" srcOrd="1" destOrd="0" presId="urn:microsoft.com/office/officeart/2008/layout/LinedList"/>
    <dgm:cxn modelId="{759E19FE-8148-4D8F-BE10-689F49D5D029}" type="presParOf" srcId="{6F27AAAD-45D6-4B44-900F-D0AA11093980}" destId="{6F096E9B-5C36-4721-AFD7-018A33229878}" srcOrd="0" destOrd="0" presId="urn:microsoft.com/office/officeart/2008/layout/LinedList"/>
    <dgm:cxn modelId="{2579A2E0-4C67-4588-AFA3-42CF9B32D82B}" type="presParOf" srcId="{6F27AAAD-45D6-4B44-900F-D0AA11093980}" destId="{D04365CF-06E2-4CA2-989D-7F2BACC5A926}" srcOrd="1" destOrd="0" presId="urn:microsoft.com/office/officeart/2008/layout/LinedList"/>
    <dgm:cxn modelId="{FE45789D-429A-423F-A9B0-2DA6F8873E13}" type="presParOf" srcId="{6F27AAAD-45D6-4B44-900F-D0AA11093980}" destId="{D675E528-FA92-41D5-9096-3E3E8110A8BE}" srcOrd="2" destOrd="0" presId="urn:microsoft.com/office/officeart/2008/layout/LinedList"/>
    <dgm:cxn modelId="{D600A504-7E4F-4A97-9D1D-30D16D1EC686}" type="presParOf" srcId="{45FB24D3-9F59-4C7E-A229-6EE7B502B102}" destId="{9F381599-4EDD-435E-918D-AFD19490E595}" srcOrd="2" destOrd="0" presId="urn:microsoft.com/office/officeart/2008/layout/LinedList"/>
    <dgm:cxn modelId="{1C991A29-42DD-42AD-9C0F-F1FD45269922}" type="presParOf" srcId="{45FB24D3-9F59-4C7E-A229-6EE7B502B102}" destId="{EA6EFA3E-8240-42D9-A6E7-D19BFBE7BEB7}" srcOrd="3" destOrd="0" presId="urn:microsoft.com/office/officeart/2008/layout/LinedList"/>
    <dgm:cxn modelId="{5457D82A-DA65-483B-9BF1-98D5456D327D}" type="presParOf" srcId="{45FB24D3-9F59-4C7E-A229-6EE7B502B102}" destId="{108DB3E5-C276-4532-BC76-F389A9649E71}" srcOrd="4" destOrd="0" presId="urn:microsoft.com/office/officeart/2008/layout/LinedList"/>
    <dgm:cxn modelId="{13A72327-534C-44A1-A447-A481CD18D10E}" type="presParOf" srcId="{108DB3E5-C276-4532-BC76-F389A9649E71}" destId="{38B5C66B-F14D-4324-9AD9-D0195E713C29}" srcOrd="0" destOrd="0" presId="urn:microsoft.com/office/officeart/2008/layout/LinedList"/>
    <dgm:cxn modelId="{EFA86C49-F31E-46E8-B37B-C2924977F2C4}" type="presParOf" srcId="{108DB3E5-C276-4532-BC76-F389A9649E71}" destId="{1B3186D5-690C-4967-90E5-45135E0A78CB}" srcOrd="1" destOrd="0" presId="urn:microsoft.com/office/officeart/2008/layout/LinedList"/>
    <dgm:cxn modelId="{9624BAF5-9E10-4625-A0FC-2AF922A7479B}" type="presParOf" srcId="{108DB3E5-C276-4532-BC76-F389A9649E71}" destId="{D531F152-275F-4614-94AC-464AD27E43D4}" srcOrd="2" destOrd="0" presId="urn:microsoft.com/office/officeart/2008/layout/LinedList"/>
    <dgm:cxn modelId="{C96C1094-6A97-4503-82E2-7F48363499AF}" type="presParOf" srcId="{45FB24D3-9F59-4C7E-A229-6EE7B502B102}" destId="{7047C308-51B6-47B9-A4FB-F6DF1BB8B145}" srcOrd="5" destOrd="0" presId="urn:microsoft.com/office/officeart/2008/layout/LinedList"/>
    <dgm:cxn modelId="{347DF127-91AC-4CAB-828E-BBD3271D0483}" type="presParOf" srcId="{45FB24D3-9F59-4C7E-A229-6EE7B502B102}" destId="{C4F8C4FD-EDF3-40F0-8934-6BA3E55EEA9E}"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BB4227-CD19-43F7-995C-A8BDDCBE0DA4}">
      <dsp:nvSpPr>
        <dsp:cNvPr id="0" name=""/>
        <dsp:cNvSpPr/>
      </dsp:nvSpPr>
      <dsp:spPr>
        <a:xfrm rot="5400000">
          <a:off x="4999474" y="-2113951"/>
          <a:ext cx="609264" cy="4992101"/>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Leads team.</a:t>
          </a:r>
        </a:p>
        <a:p>
          <a:pPr marL="171450" lvl="1" indent="-171450" algn="l" defTabSz="711200">
            <a:lnSpc>
              <a:spcPct val="90000"/>
            </a:lnSpc>
            <a:spcBef>
              <a:spcPct val="0"/>
            </a:spcBef>
            <a:spcAft>
              <a:spcPct val="15000"/>
            </a:spcAft>
            <a:buChar char="•"/>
          </a:pPr>
          <a:r>
            <a:rPr lang="en-US" sz="1600" kern="1200" dirty="0"/>
            <a:t>Coordinates with Elections and facility.</a:t>
          </a:r>
        </a:p>
      </dsp:txBody>
      <dsp:txXfrm rot="-5400000">
        <a:off x="2808056" y="107209"/>
        <a:ext cx="4962359" cy="549780"/>
      </dsp:txXfrm>
    </dsp:sp>
    <dsp:sp modelId="{060BA26E-60C4-49C4-BBF0-D78E88193CBF}">
      <dsp:nvSpPr>
        <dsp:cNvPr id="0" name=""/>
        <dsp:cNvSpPr/>
      </dsp:nvSpPr>
      <dsp:spPr>
        <a:xfrm>
          <a:off x="0" y="1308"/>
          <a:ext cx="2808056" cy="76158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t>Manager</a:t>
          </a:r>
        </a:p>
      </dsp:txBody>
      <dsp:txXfrm>
        <a:off x="37177" y="38485"/>
        <a:ext cx="2733702" cy="687227"/>
      </dsp:txXfrm>
    </dsp:sp>
    <dsp:sp modelId="{61DC355A-D283-4A0E-8850-F77F66D3F7D9}">
      <dsp:nvSpPr>
        <dsp:cNvPr id="0" name=""/>
        <dsp:cNvSpPr/>
      </dsp:nvSpPr>
      <dsp:spPr>
        <a:xfrm rot="5400000">
          <a:off x="4999474" y="-1314291"/>
          <a:ext cx="609264" cy="4992101"/>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Under direction of manager, guides team.</a:t>
          </a:r>
        </a:p>
        <a:p>
          <a:pPr marL="171450" lvl="1" indent="-171450" algn="l" defTabSz="711200">
            <a:lnSpc>
              <a:spcPct val="90000"/>
            </a:lnSpc>
            <a:spcBef>
              <a:spcPct val="0"/>
            </a:spcBef>
            <a:spcAft>
              <a:spcPct val="15000"/>
            </a:spcAft>
            <a:buChar char="•"/>
          </a:pPr>
          <a:r>
            <a:rPr lang="en-US" sz="1600" kern="1200" dirty="0"/>
            <a:t>Backup manager. </a:t>
          </a:r>
        </a:p>
      </dsp:txBody>
      <dsp:txXfrm rot="-5400000">
        <a:off x="2808056" y="906869"/>
        <a:ext cx="4962359" cy="549780"/>
      </dsp:txXfrm>
    </dsp:sp>
    <dsp:sp modelId="{BDCD077D-54C1-4CF2-AAFC-30B69AF6CF52}">
      <dsp:nvSpPr>
        <dsp:cNvPr id="0" name=""/>
        <dsp:cNvSpPr/>
      </dsp:nvSpPr>
      <dsp:spPr>
        <a:xfrm>
          <a:off x="0" y="800968"/>
          <a:ext cx="2808056" cy="76158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t>Assistant Manager</a:t>
          </a:r>
        </a:p>
      </dsp:txBody>
      <dsp:txXfrm>
        <a:off x="37177" y="838145"/>
        <a:ext cx="2733702" cy="687227"/>
      </dsp:txXfrm>
    </dsp:sp>
    <dsp:sp modelId="{12AB6BF7-EB24-4A0B-BD29-D78CB4E8F8D4}">
      <dsp:nvSpPr>
        <dsp:cNvPr id="0" name=""/>
        <dsp:cNvSpPr/>
      </dsp:nvSpPr>
      <dsp:spPr>
        <a:xfrm rot="5400000">
          <a:off x="4999474" y="-514631"/>
          <a:ext cx="609264" cy="4992101"/>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Maintains smooth function of equipment.</a:t>
          </a:r>
        </a:p>
        <a:p>
          <a:pPr marL="171450" lvl="1" indent="-171450" algn="l" defTabSz="711200">
            <a:lnSpc>
              <a:spcPct val="90000"/>
            </a:lnSpc>
            <a:spcBef>
              <a:spcPct val="0"/>
            </a:spcBef>
            <a:spcAft>
              <a:spcPct val="15000"/>
            </a:spcAft>
            <a:buChar char="•"/>
          </a:pPr>
          <a:r>
            <a:rPr lang="en-US" sz="1600" kern="1200" dirty="0"/>
            <a:t>Leads team in set-up and breakdown.</a:t>
          </a:r>
        </a:p>
      </dsp:txBody>
      <dsp:txXfrm rot="-5400000">
        <a:off x="2808056" y="1706529"/>
        <a:ext cx="4962359" cy="549780"/>
      </dsp:txXfrm>
    </dsp:sp>
    <dsp:sp modelId="{8D0B8E6C-3487-4843-B26E-AA20D062E438}">
      <dsp:nvSpPr>
        <dsp:cNvPr id="0" name=""/>
        <dsp:cNvSpPr/>
      </dsp:nvSpPr>
      <dsp:spPr>
        <a:xfrm>
          <a:off x="0" y="1600628"/>
          <a:ext cx="2808056" cy="76158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t>Voting Equipment Technician</a:t>
          </a:r>
        </a:p>
      </dsp:txBody>
      <dsp:txXfrm>
        <a:off x="37177" y="1637805"/>
        <a:ext cx="2733702" cy="687227"/>
      </dsp:txXfrm>
    </dsp:sp>
    <dsp:sp modelId="{952EF951-FF55-4213-BA1D-6C824F614B6C}">
      <dsp:nvSpPr>
        <dsp:cNvPr id="0" name=""/>
        <dsp:cNvSpPr/>
      </dsp:nvSpPr>
      <dsp:spPr>
        <a:xfrm rot="5400000">
          <a:off x="4999474" y="285028"/>
          <a:ext cx="609264" cy="4992101"/>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Team member.</a:t>
          </a:r>
        </a:p>
        <a:p>
          <a:pPr marL="171450" lvl="1" indent="-171450" algn="l" defTabSz="711200">
            <a:lnSpc>
              <a:spcPct val="90000"/>
            </a:lnSpc>
            <a:spcBef>
              <a:spcPct val="0"/>
            </a:spcBef>
            <a:spcAft>
              <a:spcPct val="15000"/>
            </a:spcAft>
            <a:buChar char="•"/>
          </a:pPr>
          <a:r>
            <a:rPr lang="en-US" sz="1600" kern="1200" dirty="0"/>
            <a:t>Performs team assignments.</a:t>
          </a:r>
        </a:p>
      </dsp:txBody>
      <dsp:txXfrm rot="-5400000">
        <a:off x="2808056" y="2506188"/>
        <a:ext cx="4962359" cy="549780"/>
      </dsp:txXfrm>
    </dsp:sp>
    <dsp:sp modelId="{AD9A112D-FA57-4BF6-A8B5-00EA84D59A61}">
      <dsp:nvSpPr>
        <dsp:cNvPr id="0" name=""/>
        <dsp:cNvSpPr/>
      </dsp:nvSpPr>
      <dsp:spPr>
        <a:xfrm>
          <a:off x="0" y="2400288"/>
          <a:ext cx="2808056" cy="76158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t>Clerk</a:t>
          </a:r>
        </a:p>
      </dsp:txBody>
      <dsp:txXfrm>
        <a:off x="37177" y="2437465"/>
        <a:ext cx="2733702" cy="687227"/>
      </dsp:txXfrm>
    </dsp:sp>
    <dsp:sp modelId="{CA41B80E-DA93-4D15-8EEA-5D943EDA6AE4}">
      <dsp:nvSpPr>
        <dsp:cNvPr id="0" name=""/>
        <dsp:cNvSpPr/>
      </dsp:nvSpPr>
      <dsp:spPr>
        <a:xfrm rot="5400000">
          <a:off x="4999474" y="1084688"/>
          <a:ext cx="609264" cy="4992101"/>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Delivers supplies to assigned voter assistance centers.</a:t>
          </a:r>
        </a:p>
      </dsp:txBody>
      <dsp:txXfrm rot="-5400000">
        <a:off x="2808056" y="3305848"/>
        <a:ext cx="4962359" cy="549780"/>
      </dsp:txXfrm>
    </dsp:sp>
    <dsp:sp modelId="{A06C085E-55A7-4B04-92AA-701CDBDA9580}">
      <dsp:nvSpPr>
        <dsp:cNvPr id="0" name=""/>
        <dsp:cNvSpPr/>
      </dsp:nvSpPr>
      <dsp:spPr>
        <a:xfrm>
          <a:off x="0" y="3199948"/>
          <a:ext cx="2808056" cy="76158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t>Rovers</a:t>
          </a:r>
        </a:p>
      </dsp:txBody>
      <dsp:txXfrm>
        <a:off x="37177" y="3237125"/>
        <a:ext cx="2733702" cy="687227"/>
      </dsp:txXfrm>
    </dsp:sp>
    <dsp:sp modelId="{8CF2C8CE-3DA1-46F6-99CD-9ADBB7AB3278}">
      <dsp:nvSpPr>
        <dsp:cNvPr id="0" name=""/>
        <dsp:cNvSpPr/>
      </dsp:nvSpPr>
      <dsp:spPr>
        <a:xfrm rot="5400000">
          <a:off x="4999474" y="1884348"/>
          <a:ext cx="609264" cy="4992101"/>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Picks up ballots from voter assistance centers. </a:t>
          </a:r>
        </a:p>
        <a:p>
          <a:pPr marL="171450" lvl="1" indent="-171450" algn="l" defTabSz="711200">
            <a:lnSpc>
              <a:spcPct val="90000"/>
            </a:lnSpc>
            <a:spcBef>
              <a:spcPct val="0"/>
            </a:spcBef>
            <a:spcAft>
              <a:spcPct val="15000"/>
            </a:spcAft>
            <a:buChar char="•"/>
          </a:pPr>
          <a:r>
            <a:rPr lang="en-US" sz="1600" kern="1200" dirty="0"/>
            <a:t>Picks up ballots from ballot drop boxes.</a:t>
          </a:r>
        </a:p>
      </dsp:txBody>
      <dsp:txXfrm rot="-5400000">
        <a:off x="2808056" y="4105508"/>
        <a:ext cx="4962359" cy="549780"/>
      </dsp:txXfrm>
    </dsp:sp>
    <dsp:sp modelId="{93DFD7C7-C455-4F71-AFC1-613C338C51DB}">
      <dsp:nvSpPr>
        <dsp:cNvPr id="0" name=""/>
        <dsp:cNvSpPr/>
      </dsp:nvSpPr>
      <dsp:spPr>
        <a:xfrm>
          <a:off x="0" y="3999608"/>
          <a:ext cx="2808056" cy="76158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t>Ballot Transporters</a:t>
          </a:r>
        </a:p>
      </dsp:txBody>
      <dsp:txXfrm>
        <a:off x="37177" y="4036785"/>
        <a:ext cx="2733702" cy="6872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9D679F-C9F6-407F-B0A3-3537086A1061}">
      <dsp:nvSpPr>
        <dsp:cNvPr id="0" name=""/>
        <dsp:cNvSpPr/>
      </dsp:nvSpPr>
      <dsp:spPr>
        <a:xfrm>
          <a:off x="0" y="13586"/>
          <a:ext cx="7029830" cy="0"/>
        </a:xfrm>
        <a:prstGeom prst="lin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w="9525" cap="rnd" cmpd="sng" algn="ctr">
          <a:solidFill>
            <a:schemeClr val="accent1">
              <a:hueOff val="0"/>
              <a:satOff val="0"/>
              <a:lumOff val="0"/>
              <a:alphaOff val="0"/>
            </a:schemeClr>
          </a:solidFill>
          <a:prstDash val="solid"/>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FEEFAA6D-4F8B-46BC-AC27-FBF161FC8E05}">
      <dsp:nvSpPr>
        <dsp:cNvPr id="0" name=""/>
        <dsp:cNvSpPr/>
      </dsp:nvSpPr>
      <dsp:spPr>
        <a:xfrm rot="16200000">
          <a:off x="-33933" y="318378"/>
          <a:ext cx="2007167" cy="1417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effectLst>
                <a:outerShdw blurRad="38100" dist="38100" dir="2700000" algn="tl">
                  <a:srgbClr val="000000">
                    <a:alpha val="43137"/>
                  </a:srgbClr>
                </a:outerShdw>
              </a:effectLst>
            </a:rPr>
            <a:t>Voter </a:t>
          </a:r>
        </a:p>
        <a:p>
          <a:pPr marL="0" lvl="0" indent="0" algn="ctr" defTabSz="1066800">
            <a:lnSpc>
              <a:spcPct val="90000"/>
            </a:lnSpc>
            <a:spcBef>
              <a:spcPct val="0"/>
            </a:spcBef>
            <a:spcAft>
              <a:spcPct val="35000"/>
            </a:spcAft>
            <a:buNone/>
          </a:pPr>
          <a:r>
            <a:rPr lang="en-US" sz="2400" b="1" kern="1200" dirty="0">
              <a:solidFill>
                <a:schemeClr val="bg1"/>
              </a:solidFill>
              <a:effectLst>
                <a:outerShdw blurRad="38100" dist="38100" dir="2700000" algn="tl">
                  <a:srgbClr val="000000">
                    <a:alpha val="43137"/>
                  </a:srgbClr>
                </a:outerShdw>
              </a:effectLst>
            </a:rPr>
            <a:t>Check-in</a:t>
          </a:r>
        </a:p>
      </dsp:txBody>
      <dsp:txXfrm>
        <a:off x="-33933" y="318378"/>
        <a:ext cx="2007167" cy="1417843"/>
      </dsp:txXfrm>
    </dsp:sp>
    <dsp:sp modelId="{C2DBEA71-F479-43FD-B4F8-C94E9A7262E6}">
      <dsp:nvSpPr>
        <dsp:cNvPr id="0" name=""/>
        <dsp:cNvSpPr/>
      </dsp:nvSpPr>
      <dsp:spPr>
        <a:xfrm>
          <a:off x="2101287" y="59451"/>
          <a:ext cx="4925617" cy="917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bg1"/>
              </a:solidFill>
              <a:effectLst>
                <a:outerShdw blurRad="38100" dist="38100" dir="2700000" algn="tl">
                  <a:srgbClr val="000000">
                    <a:alpha val="43137"/>
                  </a:srgbClr>
                </a:outerShdw>
              </a:effectLst>
            </a:rPr>
            <a:t>Greet voter.</a:t>
          </a:r>
        </a:p>
      </dsp:txBody>
      <dsp:txXfrm>
        <a:off x="2101287" y="59451"/>
        <a:ext cx="4925617" cy="917300"/>
      </dsp:txXfrm>
    </dsp:sp>
    <dsp:sp modelId="{3D2FE322-3078-4085-8385-6FCDFEFF51B9}">
      <dsp:nvSpPr>
        <dsp:cNvPr id="0" name=""/>
        <dsp:cNvSpPr/>
      </dsp:nvSpPr>
      <dsp:spPr>
        <a:xfrm>
          <a:off x="2007167" y="976752"/>
          <a:ext cx="5019737" cy="0"/>
        </a:xfrm>
        <a:prstGeom prst="line">
          <a:avLst/>
        </a:prstGeom>
        <a:noFill/>
        <a:ln w="9525" cap="rnd" cmpd="sng" algn="ctr">
          <a:solidFill>
            <a:schemeClr val="accent1">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24D96801-557A-495A-9EA6-74836310F0FD}">
      <dsp:nvSpPr>
        <dsp:cNvPr id="0" name=""/>
        <dsp:cNvSpPr/>
      </dsp:nvSpPr>
      <dsp:spPr>
        <a:xfrm>
          <a:off x="2101287" y="1022617"/>
          <a:ext cx="4925617" cy="917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bg1"/>
              </a:solidFill>
              <a:effectLst>
                <a:outerShdw blurRad="38100" dist="38100" dir="2700000" algn="tl">
                  <a:srgbClr val="000000">
                    <a:alpha val="43137"/>
                  </a:srgbClr>
                </a:outerShdw>
              </a:effectLst>
            </a:rPr>
            <a:t>Check-in voter on Poll Pad and roster.</a:t>
          </a:r>
        </a:p>
      </dsp:txBody>
      <dsp:txXfrm>
        <a:off x="2101287" y="1022617"/>
        <a:ext cx="4925617" cy="917300"/>
      </dsp:txXfrm>
    </dsp:sp>
    <dsp:sp modelId="{87DC392F-DBCA-4035-B950-42EE0EF8ED6F}">
      <dsp:nvSpPr>
        <dsp:cNvPr id="0" name=""/>
        <dsp:cNvSpPr/>
      </dsp:nvSpPr>
      <dsp:spPr>
        <a:xfrm>
          <a:off x="2007167" y="1939918"/>
          <a:ext cx="4972753" cy="45720"/>
        </a:xfrm>
        <a:prstGeom prst="line">
          <a:avLst/>
        </a:prstGeom>
        <a:noFill/>
        <a:ln w="9525" cap="rnd" cmpd="sng" algn="ctr">
          <a:noFill/>
          <a:prstDash val="solid"/>
        </a:ln>
        <a:effectLst/>
      </dsp:spPr>
      <dsp:style>
        <a:lnRef idx="1">
          <a:scrgbClr r="0" g="0" b="0"/>
        </a:lnRef>
        <a:fillRef idx="0">
          <a:scrgbClr r="0" g="0" b="0"/>
        </a:fillRef>
        <a:effectRef idx="1">
          <a:scrgbClr r="0" g="0" b="0"/>
        </a:effectRef>
        <a:fontRef idx="minor"/>
      </dsp:style>
    </dsp:sp>
    <dsp:sp modelId="{8C1FBD32-9FAB-4C21-B839-2DFC876417E7}">
      <dsp:nvSpPr>
        <dsp:cNvPr id="0" name=""/>
        <dsp:cNvSpPr/>
      </dsp:nvSpPr>
      <dsp:spPr>
        <a:xfrm>
          <a:off x="0" y="2031503"/>
          <a:ext cx="7029830" cy="0"/>
        </a:xfrm>
        <a:prstGeom prst="lin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w="9525" cap="rnd" cmpd="sng" algn="ctr">
          <a:solidFill>
            <a:schemeClr val="accent1">
              <a:hueOff val="0"/>
              <a:satOff val="0"/>
              <a:lumOff val="0"/>
              <a:alphaOff val="0"/>
            </a:schemeClr>
          </a:solidFill>
          <a:prstDash val="solid"/>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094CCAD5-28AB-467F-93AA-21579B8B09D2}">
      <dsp:nvSpPr>
        <dsp:cNvPr id="0" name=""/>
        <dsp:cNvSpPr/>
      </dsp:nvSpPr>
      <dsp:spPr>
        <a:xfrm rot="16200000">
          <a:off x="-276516" y="2463318"/>
          <a:ext cx="1909424" cy="1232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effectLst>
                <a:outerShdw blurRad="38100" dist="38100" dir="2700000" algn="tl">
                  <a:srgbClr val="000000">
                    <a:alpha val="43137"/>
                  </a:srgbClr>
                </a:outerShdw>
              </a:effectLst>
            </a:rPr>
            <a:t>Ballot Handling</a:t>
          </a:r>
        </a:p>
      </dsp:txBody>
      <dsp:txXfrm>
        <a:off x="-276516" y="2463318"/>
        <a:ext cx="1909424" cy="1232257"/>
      </dsp:txXfrm>
    </dsp:sp>
    <dsp:sp modelId="{D04365CF-06E2-4CA2-989D-7F2BACC5A926}">
      <dsp:nvSpPr>
        <dsp:cNvPr id="0" name=""/>
        <dsp:cNvSpPr/>
      </dsp:nvSpPr>
      <dsp:spPr>
        <a:xfrm>
          <a:off x="2005295" y="2078454"/>
          <a:ext cx="5017232" cy="939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bg1"/>
              </a:solidFill>
              <a:effectLst>
                <a:outerShdw blurRad="38100" dist="38100" dir="2700000" algn="tl">
                  <a:srgbClr val="000000">
                    <a:alpha val="43137"/>
                  </a:srgbClr>
                </a:outerShdw>
              </a:effectLst>
            </a:rPr>
            <a:t>Greet voter.</a:t>
          </a:r>
        </a:p>
      </dsp:txBody>
      <dsp:txXfrm>
        <a:off x="2005295" y="2078454"/>
        <a:ext cx="5017232" cy="939027"/>
      </dsp:txXfrm>
    </dsp:sp>
    <dsp:sp modelId="{9F381599-4EDD-435E-918D-AFD19490E595}">
      <dsp:nvSpPr>
        <dsp:cNvPr id="0" name=""/>
        <dsp:cNvSpPr/>
      </dsp:nvSpPr>
      <dsp:spPr>
        <a:xfrm>
          <a:off x="1909424" y="3017482"/>
          <a:ext cx="5113102" cy="0"/>
        </a:xfrm>
        <a:prstGeom prst="line">
          <a:avLst/>
        </a:prstGeom>
        <a:noFill/>
        <a:ln w="9525" cap="rnd" cmpd="sng" algn="ctr">
          <a:solidFill>
            <a:schemeClr val="accent1">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1B3186D5-690C-4967-90E5-45135E0A78CB}">
      <dsp:nvSpPr>
        <dsp:cNvPr id="0" name=""/>
        <dsp:cNvSpPr/>
      </dsp:nvSpPr>
      <dsp:spPr>
        <a:xfrm>
          <a:off x="2005295" y="3064434"/>
          <a:ext cx="5017232" cy="939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bg1"/>
              </a:solidFill>
              <a:effectLst>
                <a:outerShdw blurRad="38100" dist="38100" dir="2700000" algn="tl">
                  <a:srgbClr val="000000">
                    <a:alpha val="43137"/>
                  </a:srgbClr>
                </a:outerShdw>
              </a:effectLst>
            </a:rPr>
            <a:t>Provide voter with voting materials. </a:t>
          </a:r>
        </a:p>
      </dsp:txBody>
      <dsp:txXfrm>
        <a:off x="2005295" y="3064434"/>
        <a:ext cx="5017232" cy="939027"/>
      </dsp:txXfrm>
    </dsp:sp>
    <dsp:sp modelId="{7047C308-51B6-47B9-A4FB-F6DF1BB8B145}">
      <dsp:nvSpPr>
        <dsp:cNvPr id="0" name=""/>
        <dsp:cNvSpPr/>
      </dsp:nvSpPr>
      <dsp:spPr>
        <a:xfrm>
          <a:off x="1909424" y="4003461"/>
          <a:ext cx="5113102" cy="0"/>
        </a:xfrm>
        <a:prstGeom prst="line">
          <a:avLst/>
        </a:prstGeom>
        <a:noFill/>
        <a:ln w="9525" cap="rnd" cmpd="sng" algn="ctr">
          <a:noFill/>
          <a:prstDash val="solid"/>
        </a:ln>
        <a:effectLst/>
      </dsp:spPr>
      <dsp:style>
        <a:lnRef idx="1">
          <a:scrgbClr r="0" g="0" b="0"/>
        </a:lnRef>
        <a:fillRef idx="0">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9D679F-C9F6-407F-B0A3-3537086A1061}">
      <dsp:nvSpPr>
        <dsp:cNvPr id="0" name=""/>
        <dsp:cNvSpPr/>
      </dsp:nvSpPr>
      <dsp:spPr>
        <a:xfrm>
          <a:off x="0" y="90615"/>
          <a:ext cx="7578800" cy="0"/>
        </a:xfrm>
        <a:prstGeom prst="lin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w="9525" cap="rnd" cmpd="sng" algn="ctr">
          <a:solidFill>
            <a:schemeClr val="accent1">
              <a:hueOff val="0"/>
              <a:satOff val="0"/>
              <a:lumOff val="0"/>
              <a:alphaOff val="0"/>
            </a:schemeClr>
          </a:solidFill>
          <a:prstDash val="solid"/>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FEEFAA6D-4F8B-46BC-AC27-FBF161FC8E05}">
      <dsp:nvSpPr>
        <dsp:cNvPr id="0" name=""/>
        <dsp:cNvSpPr/>
      </dsp:nvSpPr>
      <dsp:spPr>
        <a:xfrm rot="16200000">
          <a:off x="-433981" y="364485"/>
          <a:ext cx="1976694" cy="696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effectLst>
                <a:outerShdw blurRad="38100" dist="38100" dir="2700000" algn="tl">
                  <a:srgbClr val="000000">
                    <a:alpha val="43137"/>
                  </a:srgbClr>
                </a:outerShdw>
              </a:effectLst>
            </a:rPr>
            <a:t>Hanging</a:t>
          </a:r>
        </a:p>
        <a:p>
          <a:pPr marL="0" lvl="0" indent="0" algn="ctr" defTabSz="1066800">
            <a:lnSpc>
              <a:spcPct val="90000"/>
            </a:lnSpc>
            <a:spcBef>
              <a:spcPct val="0"/>
            </a:spcBef>
            <a:spcAft>
              <a:spcPct val="35000"/>
            </a:spcAft>
            <a:buNone/>
          </a:pPr>
          <a:r>
            <a:rPr lang="en-US" sz="2400" b="1" kern="1200" dirty="0">
              <a:solidFill>
                <a:schemeClr val="bg1"/>
              </a:solidFill>
              <a:effectLst>
                <a:outerShdw blurRad="38100" dist="38100" dir="2700000" algn="tl">
                  <a:srgbClr val="000000">
                    <a:alpha val="43137"/>
                  </a:srgbClr>
                </a:outerShdw>
              </a:effectLst>
            </a:rPr>
            <a:t>Roster</a:t>
          </a:r>
        </a:p>
      </dsp:txBody>
      <dsp:txXfrm>
        <a:off x="-433981" y="364485"/>
        <a:ext cx="1976694" cy="696351"/>
      </dsp:txXfrm>
    </dsp:sp>
    <dsp:sp modelId="{C2DBEA71-F479-43FD-B4F8-C94E9A7262E6}">
      <dsp:nvSpPr>
        <dsp:cNvPr id="0" name=""/>
        <dsp:cNvSpPr/>
      </dsp:nvSpPr>
      <dsp:spPr>
        <a:xfrm>
          <a:off x="2070311" y="216862"/>
          <a:ext cx="5503174" cy="611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bg1"/>
              </a:solidFill>
              <a:effectLst>
                <a:outerShdw blurRad="38100" dist="38100" dir="2700000" algn="tl">
                  <a:srgbClr val="000000">
                    <a:alpha val="43137"/>
                  </a:srgbClr>
                </a:outerShdw>
              </a:effectLst>
            </a:rPr>
            <a:t>Update hanging roster or print Poll Pad list.</a:t>
          </a:r>
        </a:p>
      </dsp:txBody>
      <dsp:txXfrm>
        <a:off x="2070311" y="216862"/>
        <a:ext cx="5503174" cy="611475"/>
      </dsp:txXfrm>
    </dsp:sp>
    <dsp:sp modelId="{3D2FE322-3078-4085-8385-6FCDFEFF51B9}">
      <dsp:nvSpPr>
        <dsp:cNvPr id="0" name=""/>
        <dsp:cNvSpPr/>
      </dsp:nvSpPr>
      <dsp:spPr>
        <a:xfrm>
          <a:off x="1910438" y="820410"/>
          <a:ext cx="4843326" cy="0"/>
        </a:xfrm>
        <a:prstGeom prst="line">
          <a:avLst/>
        </a:prstGeom>
        <a:noFill/>
        <a:ln w="9525" cap="rnd" cmpd="sng" algn="ctr">
          <a:solidFill>
            <a:schemeClr val="accent1">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24D96801-557A-495A-9EA6-74836310F0FD}">
      <dsp:nvSpPr>
        <dsp:cNvPr id="0" name=""/>
        <dsp:cNvSpPr/>
      </dsp:nvSpPr>
      <dsp:spPr>
        <a:xfrm>
          <a:off x="2067507" y="938729"/>
          <a:ext cx="5386357" cy="500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bg1"/>
              </a:solidFill>
              <a:effectLst>
                <a:outerShdw blurRad="38100" dist="38100" dir="2700000" algn="tl">
                  <a:srgbClr val="000000">
                    <a:alpha val="43137"/>
                  </a:srgbClr>
                </a:outerShdw>
              </a:effectLst>
            </a:rPr>
            <a:t>Post hanging roster or Poll Pad list outside.</a:t>
          </a:r>
        </a:p>
      </dsp:txBody>
      <dsp:txXfrm>
        <a:off x="2067507" y="938729"/>
        <a:ext cx="5386357" cy="500657"/>
      </dsp:txXfrm>
    </dsp:sp>
    <dsp:sp modelId="{87DC392F-DBCA-4035-B950-42EE0EF8ED6F}">
      <dsp:nvSpPr>
        <dsp:cNvPr id="0" name=""/>
        <dsp:cNvSpPr/>
      </dsp:nvSpPr>
      <dsp:spPr>
        <a:xfrm>
          <a:off x="1976694" y="1439387"/>
          <a:ext cx="4797993" cy="45720"/>
        </a:xfrm>
        <a:prstGeom prst="line">
          <a:avLst/>
        </a:prstGeom>
        <a:noFill/>
        <a:ln w="9525" cap="rnd" cmpd="sng" algn="ctr">
          <a:noFill/>
          <a:prstDash val="solid"/>
        </a:ln>
        <a:effectLst/>
      </dsp:spPr>
      <dsp:style>
        <a:lnRef idx="1">
          <a:scrgbClr r="0" g="0" b="0"/>
        </a:lnRef>
        <a:fillRef idx="0">
          <a:scrgbClr r="0" g="0" b="0"/>
        </a:fillRef>
        <a:effectRef idx="1">
          <a:scrgbClr r="0" g="0" b="0"/>
        </a:effectRef>
        <a:fontRef idx="minor"/>
      </dsp:style>
    </dsp:sp>
    <dsp:sp modelId="{E8AC2E99-17E2-4D36-920F-C3B985FD02CF}">
      <dsp:nvSpPr>
        <dsp:cNvPr id="0" name=""/>
        <dsp:cNvSpPr/>
      </dsp:nvSpPr>
      <dsp:spPr>
        <a:xfrm>
          <a:off x="2067507" y="1603426"/>
          <a:ext cx="5434500" cy="558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bg1"/>
              </a:solidFill>
              <a:effectLst>
                <a:outerShdw blurRad="38100" dist="38100" dir="2700000" algn="tl">
                  <a:srgbClr val="000000">
                    <a:alpha val="43137"/>
                  </a:srgbClr>
                </a:outerShdw>
              </a:effectLst>
            </a:rPr>
            <a:t>Bring hanging roster in when polls close.</a:t>
          </a:r>
        </a:p>
      </dsp:txBody>
      <dsp:txXfrm>
        <a:off x="2067507" y="1603426"/>
        <a:ext cx="5434500" cy="558657"/>
      </dsp:txXfrm>
    </dsp:sp>
    <dsp:sp modelId="{6C4AEACB-B615-41A5-A63B-7B063FECF80B}">
      <dsp:nvSpPr>
        <dsp:cNvPr id="0" name=""/>
        <dsp:cNvSpPr/>
      </dsp:nvSpPr>
      <dsp:spPr>
        <a:xfrm>
          <a:off x="1976694" y="2162083"/>
          <a:ext cx="4843326" cy="0"/>
        </a:xfrm>
        <a:prstGeom prst="line">
          <a:avLst/>
        </a:prstGeom>
        <a:noFill/>
        <a:ln w="9525" cap="rnd" cmpd="sng" algn="ctr">
          <a:noFill/>
          <a:prstDash val="solid"/>
        </a:ln>
        <a:effectLst/>
      </dsp:spPr>
      <dsp:style>
        <a:lnRef idx="1">
          <a:scrgbClr r="0" g="0" b="0"/>
        </a:lnRef>
        <a:fillRef idx="0">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FBD32-9FAB-4C21-B839-2DFC876417E7}">
      <dsp:nvSpPr>
        <dsp:cNvPr id="0" name=""/>
        <dsp:cNvSpPr/>
      </dsp:nvSpPr>
      <dsp:spPr>
        <a:xfrm>
          <a:off x="0" y="330279"/>
          <a:ext cx="7658644" cy="0"/>
        </a:xfrm>
        <a:prstGeom prst="lin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w="9525" cap="rnd" cmpd="sng" algn="ctr">
          <a:solidFill>
            <a:schemeClr val="accent1">
              <a:hueOff val="0"/>
              <a:satOff val="0"/>
              <a:lumOff val="0"/>
              <a:alphaOff val="0"/>
            </a:schemeClr>
          </a:solidFill>
          <a:prstDash val="solid"/>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094CCAD5-28AB-467F-93AA-21579B8B09D2}">
      <dsp:nvSpPr>
        <dsp:cNvPr id="0" name=""/>
        <dsp:cNvSpPr/>
      </dsp:nvSpPr>
      <dsp:spPr>
        <a:xfrm rot="16200000">
          <a:off x="-70132" y="621714"/>
          <a:ext cx="2080221" cy="1632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effectLst>
                <a:outerShdw blurRad="38100" dist="38100" dir="2700000" algn="tl">
                  <a:srgbClr val="000000">
                    <a:alpha val="43137"/>
                  </a:srgbClr>
                </a:outerShdw>
              </a:effectLst>
            </a:rPr>
            <a:t>Voting</a:t>
          </a:r>
        </a:p>
        <a:p>
          <a:pPr marL="0" lvl="0" indent="0" algn="ctr" defTabSz="1066800">
            <a:lnSpc>
              <a:spcPct val="90000"/>
            </a:lnSpc>
            <a:spcBef>
              <a:spcPct val="0"/>
            </a:spcBef>
            <a:spcAft>
              <a:spcPct val="35000"/>
            </a:spcAft>
            <a:buNone/>
          </a:pPr>
          <a:r>
            <a:rPr lang="en-US" sz="2400" b="1" kern="1200" dirty="0">
              <a:solidFill>
                <a:schemeClr val="bg1"/>
              </a:solidFill>
              <a:effectLst>
                <a:outerShdw blurRad="38100" dist="38100" dir="2700000" algn="tl">
                  <a:srgbClr val="000000">
                    <a:alpha val="43137"/>
                  </a:srgbClr>
                </a:outerShdw>
              </a:effectLst>
            </a:rPr>
            <a:t>Machines</a:t>
          </a:r>
        </a:p>
      </dsp:txBody>
      <dsp:txXfrm>
        <a:off x="-70132" y="621714"/>
        <a:ext cx="2080221" cy="1632613"/>
      </dsp:txXfrm>
    </dsp:sp>
    <dsp:sp modelId="{D04365CF-06E2-4CA2-989D-7F2BACC5A926}">
      <dsp:nvSpPr>
        <dsp:cNvPr id="0" name=""/>
        <dsp:cNvSpPr/>
      </dsp:nvSpPr>
      <dsp:spPr>
        <a:xfrm>
          <a:off x="2184667" y="464100"/>
          <a:ext cx="5466020" cy="505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bg1"/>
              </a:solidFill>
              <a:effectLst>
                <a:outerShdw blurRad="38100" dist="38100" dir="2700000" algn="tl">
                  <a:srgbClr val="000000">
                    <a:alpha val="43137"/>
                  </a:srgbClr>
                </a:outerShdw>
              </a:effectLst>
            </a:rPr>
            <a:t>Greet voter.</a:t>
          </a:r>
        </a:p>
      </dsp:txBody>
      <dsp:txXfrm>
        <a:off x="2184667" y="464100"/>
        <a:ext cx="5466020" cy="505815"/>
      </dsp:txXfrm>
    </dsp:sp>
    <dsp:sp modelId="{9F381599-4EDD-435E-918D-AFD19490E595}">
      <dsp:nvSpPr>
        <dsp:cNvPr id="0" name=""/>
        <dsp:cNvSpPr/>
      </dsp:nvSpPr>
      <dsp:spPr>
        <a:xfrm>
          <a:off x="2080221" y="969916"/>
          <a:ext cx="5570466" cy="0"/>
        </a:xfrm>
        <a:prstGeom prst="line">
          <a:avLst/>
        </a:prstGeom>
        <a:noFill/>
        <a:ln w="9525" cap="rnd" cmpd="sng" algn="ctr">
          <a:solidFill>
            <a:schemeClr val="accent1">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1B3186D5-690C-4967-90E5-45135E0A78CB}">
      <dsp:nvSpPr>
        <dsp:cNvPr id="0" name=""/>
        <dsp:cNvSpPr/>
      </dsp:nvSpPr>
      <dsp:spPr>
        <a:xfrm>
          <a:off x="2184667" y="1103736"/>
          <a:ext cx="5466020" cy="497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bg1"/>
              </a:solidFill>
              <a:effectLst>
                <a:outerShdw blurRad="38100" dist="38100" dir="2700000" algn="tl">
                  <a:srgbClr val="000000">
                    <a:alpha val="43137"/>
                  </a:srgbClr>
                </a:outerShdw>
              </a:effectLst>
            </a:rPr>
            <a:t>Assist voter cast ballot.</a:t>
          </a:r>
        </a:p>
      </dsp:txBody>
      <dsp:txXfrm>
        <a:off x="2184667" y="1103736"/>
        <a:ext cx="5466020" cy="497438"/>
      </dsp:txXfrm>
    </dsp:sp>
    <dsp:sp modelId="{7047C308-51B6-47B9-A4FB-F6DF1BB8B145}">
      <dsp:nvSpPr>
        <dsp:cNvPr id="0" name=""/>
        <dsp:cNvSpPr/>
      </dsp:nvSpPr>
      <dsp:spPr>
        <a:xfrm>
          <a:off x="2080221" y="1601175"/>
          <a:ext cx="5570466" cy="0"/>
        </a:xfrm>
        <a:prstGeom prst="line">
          <a:avLst/>
        </a:prstGeom>
        <a:noFill/>
        <a:ln w="9525" cap="rnd" cmpd="sng" algn="ctr">
          <a:noFill/>
          <a:prstDash val="solid"/>
        </a:ln>
        <a:effectLst/>
      </dsp:spPr>
      <dsp:style>
        <a:lnRef idx="1">
          <a:scrgbClr r="0" g="0" b="0"/>
        </a:lnRef>
        <a:fillRef idx="0">
          <a:scrgbClr r="0" g="0" b="0"/>
        </a:fillRef>
        <a:effectRef idx="1">
          <a:scrgbClr r="0" g="0" b="0"/>
        </a:effectRef>
        <a:fontRef idx="minor"/>
      </dsp:style>
    </dsp:sp>
    <dsp:sp modelId="{B7042669-6BEB-4D17-A5A9-C6E929B11CE6}">
      <dsp:nvSpPr>
        <dsp:cNvPr id="0" name=""/>
        <dsp:cNvSpPr/>
      </dsp:nvSpPr>
      <dsp:spPr>
        <a:xfrm>
          <a:off x="2184667" y="1734995"/>
          <a:ext cx="5466020" cy="479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bg1"/>
              </a:solidFill>
              <a:effectLst>
                <a:outerShdw blurRad="38100" dist="38100" dir="2700000" algn="tl">
                  <a:srgbClr val="000000">
                    <a:alpha val="43137"/>
                  </a:srgbClr>
                </a:outerShdw>
              </a:effectLst>
            </a:rPr>
            <a:t>Return ballot materials to ballot handling table.</a:t>
          </a:r>
        </a:p>
      </dsp:txBody>
      <dsp:txXfrm>
        <a:off x="2184667" y="1734995"/>
        <a:ext cx="5466020" cy="479934"/>
      </dsp:txXfrm>
    </dsp:sp>
    <dsp:sp modelId="{A6E4599B-BB66-4ECE-8BB0-77F5F287F232}">
      <dsp:nvSpPr>
        <dsp:cNvPr id="0" name=""/>
        <dsp:cNvSpPr/>
      </dsp:nvSpPr>
      <dsp:spPr>
        <a:xfrm>
          <a:off x="2080221" y="2214930"/>
          <a:ext cx="5570466" cy="0"/>
        </a:xfrm>
        <a:prstGeom prst="line">
          <a:avLst/>
        </a:prstGeom>
        <a:noFill/>
        <a:ln w="9525" cap="rnd" cmpd="sng" algn="ctr">
          <a:noFill/>
          <a:prstDash val="solid"/>
        </a:ln>
        <a:effectLst/>
      </dsp:spPr>
      <dsp:style>
        <a:lnRef idx="1">
          <a:scrgbClr r="0" g="0" b="0"/>
        </a:lnRef>
        <a:fillRef idx="0">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965D7B-A121-40AA-9BEC-5A6F5097759C}">
      <dsp:nvSpPr>
        <dsp:cNvPr id="0" name=""/>
        <dsp:cNvSpPr/>
      </dsp:nvSpPr>
      <dsp:spPr>
        <a:xfrm>
          <a:off x="-107945" y="278579"/>
          <a:ext cx="8166091" cy="2346276"/>
        </a:xfrm>
        <a:prstGeom prst="rect">
          <a:avLst/>
        </a:prstGeom>
        <a:solidFill>
          <a:schemeClr val="accent1">
            <a:tint val="50000"/>
            <a:hueOff val="0"/>
            <a:satOff val="0"/>
            <a:lumOff val="0"/>
            <a:alphaOff val="0"/>
          </a:schemeClr>
        </a:solid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BCAFA92A-2038-4289-89AB-7149330F82CF}">
      <dsp:nvSpPr>
        <dsp:cNvPr id="0" name=""/>
        <dsp:cNvSpPr/>
      </dsp:nvSpPr>
      <dsp:spPr>
        <a:xfrm>
          <a:off x="548778" y="684078"/>
          <a:ext cx="3536991" cy="1795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1289050">
            <a:lnSpc>
              <a:spcPct val="90000"/>
            </a:lnSpc>
            <a:spcBef>
              <a:spcPct val="0"/>
            </a:spcBef>
            <a:spcAft>
              <a:spcPct val="35000"/>
            </a:spcAft>
            <a:buNone/>
          </a:pPr>
          <a:r>
            <a:rPr lang="en-US" sz="2900" kern="1200" dirty="0"/>
            <a:t> </a:t>
          </a:r>
          <a:r>
            <a:rPr lang="en-US" sz="2900" b="1" kern="1200" dirty="0">
              <a:solidFill>
                <a:schemeClr val="bg1"/>
              </a:solidFill>
              <a:effectLst>
                <a:outerShdw blurRad="38100" dist="38100" dir="2700000" algn="tl">
                  <a:srgbClr val="000000">
                    <a:alpha val="43137"/>
                  </a:srgbClr>
                </a:outerShdw>
              </a:effectLst>
            </a:rPr>
            <a:t>DO</a:t>
          </a:r>
        </a:p>
        <a:p>
          <a:pPr marL="228600" lvl="1" indent="-228600" algn="l" defTabSz="889000">
            <a:lnSpc>
              <a:spcPct val="90000"/>
            </a:lnSpc>
            <a:spcBef>
              <a:spcPct val="0"/>
            </a:spcBef>
            <a:spcAft>
              <a:spcPct val="15000"/>
            </a:spcAft>
            <a:buFont typeface="Courier New" panose="02070309020205020404" pitchFamily="49" charset="0"/>
            <a:buChar char="o"/>
          </a:pPr>
          <a:r>
            <a:rPr lang="en-US" sz="2000" kern="1200" dirty="0">
              <a:solidFill>
                <a:schemeClr val="bg1"/>
              </a:solidFill>
              <a:effectLst>
                <a:outerShdw blurRad="38100" dist="38100" dir="2700000" algn="tl">
                  <a:srgbClr val="000000">
                    <a:alpha val="43137"/>
                  </a:srgbClr>
                </a:outerShdw>
              </a:effectLst>
            </a:rPr>
            <a:t>Feed ballot.</a:t>
          </a:r>
        </a:p>
        <a:p>
          <a:pPr marL="228600" lvl="1" indent="-228600" algn="l" defTabSz="889000">
            <a:lnSpc>
              <a:spcPct val="90000"/>
            </a:lnSpc>
            <a:spcBef>
              <a:spcPct val="0"/>
            </a:spcBef>
            <a:spcAft>
              <a:spcPct val="15000"/>
            </a:spcAft>
            <a:buFont typeface="Courier New" panose="02070309020205020404" pitchFamily="49" charset="0"/>
            <a:buChar char="o"/>
          </a:pPr>
          <a:r>
            <a:rPr lang="en-US" sz="2000" kern="1200" dirty="0">
              <a:solidFill>
                <a:schemeClr val="bg1"/>
              </a:solidFill>
              <a:effectLst>
                <a:outerShdw blurRad="38100" dist="38100" dir="2700000" algn="tl">
                  <a:srgbClr val="000000">
                    <a:alpha val="43137"/>
                  </a:srgbClr>
                </a:outerShdw>
              </a:effectLst>
            </a:rPr>
            <a:t>“I Voted” sticker.</a:t>
          </a:r>
        </a:p>
        <a:p>
          <a:pPr marL="228600" lvl="1" indent="-228600" algn="l" defTabSz="889000">
            <a:lnSpc>
              <a:spcPct val="90000"/>
            </a:lnSpc>
            <a:spcBef>
              <a:spcPct val="0"/>
            </a:spcBef>
            <a:spcAft>
              <a:spcPct val="15000"/>
            </a:spcAft>
            <a:buFont typeface="Courier New" panose="02070309020205020404" pitchFamily="49" charset="0"/>
            <a:buChar char="o"/>
          </a:pPr>
          <a:r>
            <a:rPr lang="en-US" sz="2000" kern="1200" dirty="0">
              <a:solidFill>
                <a:schemeClr val="bg1"/>
              </a:solidFill>
              <a:effectLst>
                <a:outerShdw blurRad="38100" dist="38100" dir="2700000" algn="tl">
                  <a:srgbClr val="000000">
                    <a:alpha val="43137"/>
                  </a:srgbClr>
                </a:outerShdw>
              </a:effectLst>
            </a:rPr>
            <a:t>Return materials.</a:t>
          </a:r>
          <a:endParaRPr lang="en-US" sz="2300" kern="1200" dirty="0">
            <a:solidFill>
              <a:schemeClr val="bg1"/>
            </a:solidFill>
            <a:effectLst>
              <a:outerShdw blurRad="38100" dist="38100" dir="2700000" algn="tl">
                <a:srgbClr val="000000">
                  <a:alpha val="43137"/>
                </a:srgbClr>
              </a:outerShdw>
            </a:effectLst>
          </a:endParaRPr>
        </a:p>
      </dsp:txBody>
      <dsp:txXfrm>
        <a:off x="548778" y="684078"/>
        <a:ext cx="3536991" cy="1795926"/>
      </dsp:txXfrm>
    </dsp:sp>
    <dsp:sp modelId="{12784E3D-AFC2-4EA4-AFA4-095A457D8419}">
      <dsp:nvSpPr>
        <dsp:cNvPr id="0" name=""/>
        <dsp:cNvSpPr/>
      </dsp:nvSpPr>
      <dsp:spPr>
        <a:xfrm>
          <a:off x="4359440" y="684078"/>
          <a:ext cx="3191250" cy="1994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1333500">
            <a:lnSpc>
              <a:spcPct val="90000"/>
            </a:lnSpc>
            <a:spcBef>
              <a:spcPct val="0"/>
            </a:spcBef>
            <a:spcAft>
              <a:spcPct val="35000"/>
            </a:spcAft>
            <a:buNone/>
          </a:pPr>
          <a:r>
            <a:rPr lang="en-US" sz="3000" kern="1200" dirty="0"/>
            <a:t> </a:t>
          </a:r>
          <a:r>
            <a:rPr lang="en-US" sz="3000" b="1" kern="1200" dirty="0">
              <a:solidFill>
                <a:schemeClr val="bg1"/>
              </a:solidFill>
              <a:effectLst>
                <a:outerShdw blurRad="38100" dist="38100" dir="2700000" algn="tl">
                  <a:srgbClr val="000000">
                    <a:alpha val="43137"/>
                  </a:srgbClr>
                </a:outerShdw>
              </a:effectLst>
            </a:rPr>
            <a:t>DO NOT</a:t>
          </a:r>
        </a:p>
        <a:p>
          <a:pPr marL="228600" lvl="1" indent="-228600" algn="l" defTabSz="889000">
            <a:lnSpc>
              <a:spcPct val="90000"/>
            </a:lnSpc>
            <a:spcBef>
              <a:spcPct val="0"/>
            </a:spcBef>
            <a:spcAft>
              <a:spcPct val="15000"/>
            </a:spcAft>
            <a:buFont typeface="Courier New" panose="02070309020205020404" pitchFamily="49" charset="0"/>
            <a:buChar char="o"/>
          </a:pPr>
          <a:r>
            <a:rPr lang="en-US" sz="2000" kern="1200" dirty="0">
              <a:solidFill>
                <a:schemeClr val="bg1"/>
              </a:solidFill>
              <a:effectLst>
                <a:outerShdw blurRad="38100" dist="38100" dir="2700000" algn="tl">
                  <a:srgbClr val="000000">
                    <a:alpha val="43137"/>
                  </a:srgbClr>
                </a:outerShdw>
              </a:effectLst>
            </a:rPr>
            <a:t>View ballot.</a:t>
          </a:r>
        </a:p>
        <a:p>
          <a:pPr marL="228600" lvl="1" indent="-228600" algn="l" defTabSz="889000">
            <a:lnSpc>
              <a:spcPct val="90000"/>
            </a:lnSpc>
            <a:spcBef>
              <a:spcPct val="0"/>
            </a:spcBef>
            <a:spcAft>
              <a:spcPct val="15000"/>
            </a:spcAft>
            <a:buFont typeface="Courier New" panose="02070309020205020404" pitchFamily="49" charset="0"/>
            <a:buChar char="o"/>
          </a:pPr>
          <a:r>
            <a:rPr lang="en-US" sz="2000" kern="1200" dirty="0">
              <a:solidFill>
                <a:schemeClr val="bg1"/>
              </a:solidFill>
              <a:effectLst>
                <a:outerShdw blurRad="38100" dist="38100" dir="2700000" algn="tl">
                  <a:srgbClr val="000000">
                    <a:alpha val="43137"/>
                  </a:srgbClr>
                </a:outerShdw>
              </a:effectLst>
            </a:rPr>
            <a:t>Remove ballot from secrecy sleeve.</a:t>
          </a:r>
        </a:p>
      </dsp:txBody>
      <dsp:txXfrm>
        <a:off x="4359440" y="684078"/>
        <a:ext cx="3191250" cy="1994958"/>
      </dsp:txXfrm>
    </dsp:sp>
    <dsp:sp modelId="{172A33A0-ABCB-435D-BD69-9D7AACC2E9A3}">
      <dsp:nvSpPr>
        <dsp:cNvPr id="0" name=""/>
        <dsp:cNvSpPr/>
      </dsp:nvSpPr>
      <dsp:spPr>
        <a:xfrm>
          <a:off x="0" y="-9371"/>
          <a:ext cx="836986" cy="836986"/>
        </a:xfrm>
        <a:prstGeom prst="plus">
          <a:avLst>
            <a:gd name="adj" fmla="val 3281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410086B6-4F68-48CC-A81B-7E8267C78ABF}">
      <dsp:nvSpPr>
        <dsp:cNvPr id="0" name=""/>
        <dsp:cNvSpPr/>
      </dsp:nvSpPr>
      <dsp:spPr>
        <a:xfrm>
          <a:off x="7162447" y="274146"/>
          <a:ext cx="787752" cy="269955"/>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E6E83C1E-895A-4970-9FA6-CA3A711AD6F7}">
      <dsp:nvSpPr>
        <dsp:cNvPr id="0" name=""/>
        <dsp:cNvSpPr/>
      </dsp:nvSpPr>
      <dsp:spPr>
        <a:xfrm>
          <a:off x="3975100" y="694235"/>
          <a:ext cx="492" cy="1808702"/>
        </a:xfrm>
        <a:prstGeom prst="line">
          <a:avLst/>
        </a:prstGeom>
        <a:noFill/>
        <a:ln w="9525"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9D679F-C9F6-407F-B0A3-3537086A1061}">
      <dsp:nvSpPr>
        <dsp:cNvPr id="0" name=""/>
        <dsp:cNvSpPr/>
      </dsp:nvSpPr>
      <dsp:spPr>
        <a:xfrm>
          <a:off x="0" y="12634"/>
          <a:ext cx="7029830" cy="0"/>
        </a:xfrm>
        <a:prstGeom prst="lin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w="9525" cap="rnd" cmpd="sng" algn="ctr">
          <a:solidFill>
            <a:schemeClr val="accent1">
              <a:hueOff val="0"/>
              <a:satOff val="0"/>
              <a:lumOff val="0"/>
              <a:alphaOff val="0"/>
            </a:schemeClr>
          </a:solidFill>
          <a:prstDash val="solid"/>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FEEFAA6D-4F8B-46BC-AC27-FBF161FC8E05}">
      <dsp:nvSpPr>
        <dsp:cNvPr id="0" name=""/>
        <dsp:cNvSpPr/>
      </dsp:nvSpPr>
      <dsp:spPr>
        <a:xfrm rot="16200000">
          <a:off x="-33933" y="317725"/>
          <a:ext cx="2007167" cy="1419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effectLst>
                <a:outerShdw blurRad="38100" dist="38100" dir="2700000" algn="tl">
                  <a:srgbClr val="000000">
                    <a:alpha val="43137"/>
                  </a:srgbClr>
                </a:outerShdw>
              </a:effectLst>
            </a:rPr>
            <a:t>Vote by Mail Table</a:t>
          </a:r>
        </a:p>
      </dsp:txBody>
      <dsp:txXfrm>
        <a:off x="-33933" y="317725"/>
        <a:ext cx="2007167" cy="1419235"/>
      </dsp:txXfrm>
    </dsp:sp>
    <dsp:sp modelId="{C2DBEA71-F479-43FD-B4F8-C94E9A7262E6}">
      <dsp:nvSpPr>
        <dsp:cNvPr id="0" name=""/>
        <dsp:cNvSpPr/>
      </dsp:nvSpPr>
      <dsp:spPr>
        <a:xfrm>
          <a:off x="2101287" y="63472"/>
          <a:ext cx="4925617" cy="804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bg1"/>
              </a:solidFill>
              <a:effectLst>
                <a:outerShdw blurRad="38100" dist="38100" dir="2700000" algn="tl">
                  <a:srgbClr val="000000">
                    <a:alpha val="43137"/>
                  </a:srgbClr>
                </a:outerShdw>
              </a:effectLst>
            </a:rPr>
            <a:t>Greet voter.</a:t>
          </a:r>
        </a:p>
      </dsp:txBody>
      <dsp:txXfrm>
        <a:off x="2101287" y="63472"/>
        <a:ext cx="4925617" cy="804690"/>
      </dsp:txXfrm>
    </dsp:sp>
    <dsp:sp modelId="{3D2FE322-3078-4085-8385-6FCDFEFF51B9}">
      <dsp:nvSpPr>
        <dsp:cNvPr id="0" name=""/>
        <dsp:cNvSpPr/>
      </dsp:nvSpPr>
      <dsp:spPr>
        <a:xfrm>
          <a:off x="2007167" y="868162"/>
          <a:ext cx="5019737" cy="0"/>
        </a:xfrm>
        <a:prstGeom prst="line">
          <a:avLst/>
        </a:prstGeom>
        <a:noFill/>
        <a:ln w="9525" cap="rnd" cmpd="sng" algn="ctr">
          <a:solidFill>
            <a:schemeClr val="accent1">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24D96801-557A-495A-9EA6-74836310F0FD}">
      <dsp:nvSpPr>
        <dsp:cNvPr id="0" name=""/>
        <dsp:cNvSpPr/>
      </dsp:nvSpPr>
      <dsp:spPr>
        <a:xfrm>
          <a:off x="2101287" y="919000"/>
          <a:ext cx="4925617" cy="1016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bg1"/>
              </a:solidFill>
              <a:effectLst>
                <a:outerShdw blurRad="38100" dist="38100" dir="2700000" algn="tl">
                  <a:srgbClr val="000000">
                    <a:alpha val="43137"/>
                  </a:srgbClr>
                </a:outerShdw>
              </a:effectLst>
            </a:rPr>
            <a:t>Voter deposits ballot in sealed vote by mail container.</a:t>
          </a:r>
        </a:p>
      </dsp:txBody>
      <dsp:txXfrm>
        <a:off x="2101287" y="919000"/>
        <a:ext cx="4925617" cy="1016754"/>
      </dsp:txXfrm>
    </dsp:sp>
    <dsp:sp modelId="{87DC392F-DBCA-4035-B950-42EE0EF8ED6F}">
      <dsp:nvSpPr>
        <dsp:cNvPr id="0" name=""/>
        <dsp:cNvSpPr/>
      </dsp:nvSpPr>
      <dsp:spPr>
        <a:xfrm>
          <a:off x="2007167" y="1935755"/>
          <a:ext cx="4972753" cy="45720"/>
        </a:xfrm>
        <a:prstGeom prst="line">
          <a:avLst/>
        </a:prstGeom>
        <a:noFill/>
        <a:ln w="9525" cap="rnd" cmpd="sng" algn="ctr">
          <a:noFill/>
          <a:prstDash val="solid"/>
        </a:ln>
        <a:effectLst/>
      </dsp:spPr>
      <dsp:style>
        <a:lnRef idx="1">
          <a:scrgbClr r="0" g="0" b="0"/>
        </a:lnRef>
        <a:fillRef idx="0">
          <a:scrgbClr r="0" g="0" b="0"/>
        </a:fillRef>
        <a:effectRef idx="1">
          <a:scrgbClr r="0" g="0" b="0"/>
        </a:effectRef>
        <a:fontRef idx="minor"/>
      </dsp:style>
    </dsp:sp>
    <dsp:sp modelId="{8C1FBD32-9FAB-4C21-B839-2DFC876417E7}">
      <dsp:nvSpPr>
        <dsp:cNvPr id="0" name=""/>
        <dsp:cNvSpPr/>
      </dsp:nvSpPr>
      <dsp:spPr>
        <a:xfrm>
          <a:off x="0" y="2032313"/>
          <a:ext cx="7029830" cy="0"/>
        </a:xfrm>
        <a:prstGeom prst="lin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w="9525" cap="rnd" cmpd="sng" algn="ctr">
          <a:solidFill>
            <a:schemeClr val="accent1">
              <a:hueOff val="0"/>
              <a:satOff val="0"/>
              <a:lumOff val="0"/>
              <a:alphaOff val="0"/>
            </a:schemeClr>
          </a:solidFill>
          <a:prstDash val="solid"/>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094CCAD5-28AB-467F-93AA-21579B8B09D2}">
      <dsp:nvSpPr>
        <dsp:cNvPr id="0" name=""/>
        <dsp:cNvSpPr/>
      </dsp:nvSpPr>
      <dsp:spPr>
        <a:xfrm rot="16200000">
          <a:off x="-276516" y="2464552"/>
          <a:ext cx="1909424" cy="1233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effectLst>
                <a:outerShdw blurRad="38100" dist="38100" dir="2700000" algn="tl">
                  <a:srgbClr val="000000">
                    <a:alpha val="43137"/>
                  </a:srgbClr>
                </a:outerShdw>
              </a:effectLst>
            </a:rPr>
            <a:t>Provisional Table</a:t>
          </a:r>
        </a:p>
      </dsp:txBody>
      <dsp:txXfrm>
        <a:off x="-276516" y="2464552"/>
        <a:ext cx="1909424" cy="1233467"/>
      </dsp:txXfrm>
    </dsp:sp>
    <dsp:sp modelId="{D04365CF-06E2-4CA2-989D-7F2BACC5A926}">
      <dsp:nvSpPr>
        <dsp:cNvPr id="0" name=""/>
        <dsp:cNvSpPr/>
      </dsp:nvSpPr>
      <dsp:spPr>
        <a:xfrm>
          <a:off x="2005295" y="2089480"/>
          <a:ext cx="5017232" cy="704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bg1"/>
              </a:solidFill>
              <a:effectLst>
                <a:outerShdw blurRad="38100" dist="38100" dir="2700000" algn="tl">
                  <a:srgbClr val="000000">
                    <a:alpha val="43137"/>
                  </a:srgbClr>
                </a:outerShdw>
              </a:effectLst>
            </a:rPr>
            <a:t>Greet voter.</a:t>
          </a:r>
        </a:p>
      </dsp:txBody>
      <dsp:txXfrm>
        <a:off x="2005295" y="2089480"/>
        <a:ext cx="5017232" cy="704207"/>
      </dsp:txXfrm>
    </dsp:sp>
    <dsp:sp modelId="{9F381599-4EDD-435E-918D-AFD19490E595}">
      <dsp:nvSpPr>
        <dsp:cNvPr id="0" name=""/>
        <dsp:cNvSpPr/>
      </dsp:nvSpPr>
      <dsp:spPr>
        <a:xfrm>
          <a:off x="1909424" y="2793688"/>
          <a:ext cx="5113102" cy="0"/>
        </a:xfrm>
        <a:prstGeom prst="line">
          <a:avLst/>
        </a:prstGeom>
        <a:noFill/>
        <a:ln w="9525" cap="rnd" cmpd="sng" algn="ctr">
          <a:solidFill>
            <a:schemeClr val="accent1">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1B3186D5-690C-4967-90E5-45135E0A78CB}">
      <dsp:nvSpPr>
        <dsp:cNvPr id="0" name=""/>
        <dsp:cNvSpPr/>
      </dsp:nvSpPr>
      <dsp:spPr>
        <a:xfrm>
          <a:off x="2005295" y="2850855"/>
          <a:ext cx="5017232" cy="1143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bg1"/>
              </a:solidFill>
              <a:effectLst>
                <a:outerShdw blurRad="38100" dist="38100" dir="2700000" algn="tl">
                  <a:srgbClr val="000000">
                    <a:alpha val="43137"/>
                  </a:srgbClr>
                </a:outerShdw>
              </a:effectLst>
            </a:rPr>
            <a:t>Guide voter to complete their provisional envelope and casting their ballot. </a:t>
          </a:r>
        </a:p>
      </dsp:txBody>
      <dsp:txXfrm>
        <a:off x="2005295" y="2850855"/>
        <a:ext cx="5017232" cy="1143343"/>
      </dsp:txXfrm>
    </dsp:sp>
    <dsp:sp modelId="{7047C308-51B6-47B9-A4FB-F6DF1BB8B145}">
      <dsp:nvSpPr>
        <dsp:cNvPr id="0" name=""/>
        <dsp:cNvSpPr/>
      </dsp:nvSpPr>
      <dsp:spPr>
        <a:xfrm>
          <a:off x="1909424" y="3994198"/>
          <a:ext cx="5113102" cy="0"/>
        </a:xfrm>
        <a:prstGeom prst="line">
          <a:avLst/>
        </a:prstGeom>
        <a:noFill/>
        <a:ln w="9525" cap="rnd" cmpd="sng" algn="ctr">
          <a:noFill/>
          <a:prstDash val="solid"/>
        </a:ln>
        <a:effectLst/>
      </dsp:spPr>
      <dsp:style>
        <a:lnRef idx="1">
          <a:scrgbClr r="0" g="0" b="0"/>
        </a:lnRef>
        <a:fillRef idx="0">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9D679F-C9F6-407F-B0A3-3537086A1061}">
      <dsp:nvSpPr>
        <dsp:cNvPr id="0" name=""/>
        <dsp:cNvSpPr/>
      </dsp:nvSpPr>
      <dsp:spPr>
        <a:xfrm>
          <a:off x="0" y="12634"/>
          <a:ext cx="7029830" cy="0"/>
        </a:xfrm>
        <a:prstGeom prst="lin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w="9525" cap="rnd" cmpd="sng" algn="ctr">
          <a:solidFill>
            <a:schemeClr val="accent1">
              <a:hueOff val="0"/>
              <a:satOff val="0"/>
              <a:lumOff val="0"/>
              <a:alphaOff val="0"/>
            </a:schemeClr>
          </a:solidFill>
          <a:prstDash val="solid"/>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FEEFAA6D-4F8B-46BC-AC27-FBF161FC8E05}">
      <dsp:nvSpPr>
        <dsp:cNvPr id="0" name=""/>
        <dsp:cNvSpPr/>
      </dsp:nvSpPr>
      <dsp:spPr>
        <a:xfrm rot="16200000">
          <a:off x="-33933" y="317725"/>
          <a:ext cx="2007167" cy="1419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effectLst>
                <a:outerShdw blurRad="38100" dist="38100" dir="2700000" algn="tl">
                  <a:srgbClr val="000000">
                    <a:alpha val="43137"/>
                  </a:srgbClr>
                </a:outerShdw>
              </a:effectLst>
            </a:rPr>
            <a:t>Voters without Coverings</a:t>
          </a:r>
        </a:p>
      </dsp:txBody>
      <dsp:txXfrm>
        <a:off x="-33933" y="317725"/>
        <a:ext cx="2007167" cy="1419235"/>
      </dsp:txXfrm>
    </dsp:sp>
    <dsp:sp modelId="{C2DBEA71-F479-43FD-B4F8-C94E9A7262E6}">
      <dsp:nvSpPr>
        <dsp:cNvPr id="0" name=""/>
        <dsp:cNvSpPr/>
      </dsp:nvSpPr>
      <dsp:spPr>
        <a:xfrm>
          <a:off x="2101287" y="63472"/>
          <a:ext cx="4925617" cy="804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bg1"/>
              </a:solidFill>
              <a:effectLst>
                <a:outerShdw blurRad="38100" dist="38100" dir="2700000" algn="tl">
                  <a:srgbClr val="000000">
                    <a:alpha val="43137"/>
                  </a:srgbClr>
                </a:outerShdw>
              </a:effectLst>
            </a:rPr>
            <a:t>Greet voter.</a:t>
          </a:r>
        </a:p>
      </dsp:txBody>
      <dsp:txXfrm>
        <a:off x="2101287" y="63472"/>
        <a:ext cx="4925617" cy="804690"/>
      </dsp:txXfrm>
    </dsp:sp>
    <dsp:sp modelId="{3D2FE322-3078-4085-8385-6FCDFEFF51B9}">
      <dsp:nvSpPr>
        <dsp:cNvPr id="0" name=""/>
        <dsp:cNvSpPr/>
      </dsp:nvSpPr>
      <dsp:spPr>
        <a:xfrm>
          <a:off x="2007167" y="868162"/>
          <a:ext cx="5019737" cy="0"/>
        </a:xfrm>
        <a:prstGeom prst="line">
          <a:avLst/>
        </a:prstGeom>
        <a:noFill/>
        <a:ln w="9525" cap="rnd" cmpd="sng" algn="ctr">
          <a:solidFill>
            <a:schemeClr val="accent1">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24D96801-557A-495A-9EA6-74836310F0FD}">
      <dsp:nvSpPr>
        <dsp:cNvPr id="0" name=""/>
        <dsp:cNvSpPr/>
      </dsp:nvSpPr>
      <dsp:spPr>
        <a:xfrm>
          <a:off x="2101287" y="919000"/>
          <a:ext cx="4925617" cy="1016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bg1"/>
              </a:solidFill>
              <a:effectLst>
                <a:outerShdw blurRad="38100" dist="38100" dir="2700000" algn="tl">
                  <a:srgbClr val="000000">
                    <a:alpha val="43137"/>
                  </a:srgbClr>
                </a:outerShdw>
              </a:effectLst>
            </a:rPr>
            <a:t>Process voter as a curbside voter.</a:t>
          </a:r>
        </a:p>
      </dsp:txBody>
      <dsp:txXfrm>
        <a:off x="2101287" y="919000"/>
        <a:ext cx="4925617" cy="1016754"/>
      </dsp:txXfrm>
    </dsp:sp>
    <dsp:sp modelId="{87DC392F-DBCA-4035-B950-42EE0EF8ED6F}">
      <dsp:nvSpPr>
        <dsp:cNvPr id="0" name=""/>
        <dsp:cNvSpPr/>
      </dsp:nvSpPr>
      <dsp:spPr>
        <a:xfrm>
          <a:off x="2007167" y="1935755"/>
          <a:ext cx="4972753" cy="45720"/>
        </a:xfrm>
        <a:prstGeom prst="line">
          <a:avLst/>
        </a:prstGeom>
        <a:noFill/>
        <a:ln w="9525" cap="rnd" cmpd="sng" algn="ctr">
          <a:noFill/>
          <a:prstDash val="solid"/>
        </a:ln>
        <a:effectLst/>
      </dsp:spPr>
      <dsp:style>
        <a:lnRef idx="1">
          <a:scrgbClr r="0" g="0" b="0"/>
        </a:lnRef>
        <a:fillRef idx="0">
          <a:scrgbClr r="0" g="0" b="0"/>
        </a:fillRef>
        <a:effectRef idx="1">
          <a:scrgbClr r="0" g="0" b="0"/>
        </a:effectRef>
        <a:fontRef idx="minor"/>
      </dsp:style>
    </dsp:sp>
    <dsp:sp modelId="{8C1FBD32-9FAB-4C21-B839-2DFC876417E7}">
      <dsp:nvSpPr>
        <dsp:cNvPr id="0" name=""/>
        <dsp:cNvSpPr/>
      </dsp:nvSpPr>
      <dsp:spPr>
        <a:xfrm>
          <a:off x="0" y="2032313"/>
          <a:ext cx="7029830" cy="0"/>
        </a:xfrm>
        <a:prstGeom prst="lin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w="9525" cap="rnd" cmpd="sng" algn="ctr">
          <a:solidFill>
            <a:schemeClr val="accent1">
              <a:hueOff val="0"/>
              <a:satOff val="0"/>
              <a:lumOff val="0"/>
              <a:alphaOff val="0"/>
            </a:schemeClr>
          </a:solidFill>
          <a:prstDash val="solid"/>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094CCAD5-28AB-467F-93AA-21579B8B09D2}">
      <dsp:nvSpPr>
        <dsp:cNvPr id="0" name=""/>
        <dsp:cNvSpPr/>
      </dsp:nvSpPr>
      <dsp:spPr>
        <a:xfrm rot="16200000">
          <a:off x="-276516" y="2464552"/>
          <a:ext cx="1909424" cy="1233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effectLst>
                <a:outerShdw blurRad="38100" dist="38100" dir="2700000" algn="tl">
                  <a:srgbClr val="000000">
                    <a:alpha val="43137"/>
                  </a:srgbClr>
                </a:outerShdw>
              </a:effectLst>
            </a:rPr>
            <a:t>Cleaning </a:t>
          </a:r>
        </a:p>
      </dsp:txBody>
      <dsp:txXfrm>
        <a:off x="-276516" y="2464552"/>
        <a:ext cx="1909424" cy="1233467"/>
      </dsp:txXfrm>
    </dsp:sp>
    <dsp:sp modelId="{D04365CF-06E2-4CA2-989D-7F2BACC5A926}">
      <dsp:nvSpPr>
        <dsp:cNvPr id="0" name=""/>
        <dsp:cNvSpPr/>
      </dsp:nvSpPr>
      <dsp:spPr>
        <a:xfrm>
          <a:off x="2005295" y="2089480"/>
          <a:ext cx="5017232" cy="704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bg1"/>
              </a:solidFill>
              <a:effectLst>
                <a:outerShdw blurRad="38100" dist="38100" dir="2700000" algn="tl">
                  <a:srgbClr val="000000">
                    <a:alpha val="43137"/>
                  </a:srgbClr>
                </a:outerShdw>
              </a:effectLst>
            </a:rPr>
            <a:t>Clean before polls open and after polls close.</a:t>
          </a:r>
        </a:p>
      </dsp:txBody>
      <dsp:txXfrm>
        <a:off x="2005295" y="2089480"/>
        <a:ext cx="5017232" cy="704207"/>
      </dsp:txXfrm>
    </dsp:sp>
    <dsp:sp modelId="{9F381599-4EDD-435E-918D-AFD19490E595}">
      <dsp:nvSpPr>
        <dsp:cNvPr id="0" name=""/>
        <dsp:cNvSpPr/>
      </dsp:nvSpPr>
      <dsp:spPr>
        <a:xfrm>
          <a:off x="1909424" y="2793688"/>
          <a:ext cx="5113102" cy="0"/>
        </a:xfrm>
        <a:prstGeom prst="line">
          <a:avLst/>
        </a:prstGeom>
        <a:noFill/>
        <a:ln w="9525" cap="rnd" cmpd="sng" algn="ctr">
          <a:solidFill>
            <a:schemeClr val="accent1">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1B3186D5-690C-4967-90E5-45135E0A78CB}">
      <dsp:nvSpPr>
        <dsp:cNvPr id="0" name=""/>
        <dsp:cNvSpPr/>
      </dsp:nvSpPr>
      <dsp:spPr>
        <a:xfrm>
          <a:off x="2005295" y="2850855"/>
          <a:ext cx="5017232" cy="1143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bg1"/>
              </a:solidFill>
              <a:effectLst>
                <a:outerShdw blurRad="38100" dist="38100" dir="2700000" algn="tl">
                  <a:srgbClr val="000000">
                    <a:alpha val="43137"/>
                  </a:srgbClr>
                </a:outerShdw>
              </a:effectLst>
            </a:rPr>
            <a:t>Clean after each group of voters is processed. </a:t>
          </a:r>
        </a:p>
      </dsp:txBody>
      <dsp:txXfrm>
        <a:off x="2005295" y="2850855"/>
        <a:ext cx="5017232" cy="1143343"/>
      </dsp:txXfrm>
    </dsp:sp>
    <dsp:sp modelId="{7047C308-51B6-47B9-A4FB-F6DF1BB8B145}">
      <dsp:nvSpPr>
        <dsp:cNvPr id="0" name=""/>
        <dsp:cNvSpPr/>
      </dsp:nvSpPr>
      <dsp:spPr>
        <a:xfrm>
          <a:off x="1909424" y="3994198"/>
          <a:ext cx="5113102" cy="0"/>
        </a:xfrm>
        <a:prstGeom prst="line">
          <a:avLst/>
        </a:prstGeom>
        <a:noFill/>
        <a:ln w="9525" cap="rnd" cmpd="sng" algn="ctr">
          <a:noFill/>
          <a:prstDash val="solid"/>
        </a:ln>
        <a:effectLst/>
      </dsp:spPr>
      <dsp:style>
        <a:lnRef idx="1">
          <a:scrgbClr r="0" g="0" b="0"/>
        </a:lnRef>
        <a:fillRef idx="0">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55396B-D7C7-4C78-B62C-FA1A68DE67C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7708064-708C-4DBF-B392-2FD99755AE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59D5AC-1CCA-421B-B4E9-5CF74CF2FA81}" type="datetimeFigureOut">
              <a:rPr lang="en-US" smtClean="0"/>
              <a:t>10/23/2020</a:t>
            </a:fld>
            <a:endParaRPr lang="en-US" dirty="0"/>
          </a:p>
        </p:txBody>
      </p:sp>
      <p:sp>
        <p:nvSpPr>
          <p:cNvPr id="4" name="Footer Placeholder 3">
            <a:extLst>
              <a:ext uri="{FF2B5EF4-FFF2-40B4-BE49-F238E27FC236}">
                <a16:creationId xmlns:a16="http://schemas.microsoft.com/office/drawing/2014/main" id="{20C4C281-4E85-4FFB-B02E-5843A91E364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F56CCEB-F016-4136-B5C6-48173ADFE8E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EC0EFC-83D1-47D6-BB3E-28BF461159AF}" type="slidenum">
              <a:rPr lang="en-US" smtClean="0"/>
              <a:t>‹#›</a:t>
            </a:fld>
            <a:endParaRPr lang="en-US" dirty="0"/>
          </a:p>
        </p:txBody>
      </p:sp>
    </p:spTree>
    <p:extLst>
      <p:ext uri="{BB962C8B-B14F-4D97-AF65-F5344CB8AC3E}">
        <p14:creationId xmlns:p14="http://schemas.microsoft.com/office/powerpoint/2010/main" val="388148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95F427-1178-4FF6-BE5E-D31A338C183B}" type="datetimeFigureOut">
              <a:rPr lang="en-US" smtClean="0"/>
              <a:t>10/23/2020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4D3EAE-289C-4260-8121-395AFA37DA8B}" type="slidenum">
              <a:rPr lang="en-US" smtClean="0"/>
              <a:t>‹#›</a:t>
            </a:fld>
            <a:endParaRPr lang="en-US" dirty="0"/>
          </a:p>
        </p:txBody>
      </p:sp>
    </p:spTree>
    <p:extLst>
      <p:ext uri="{BB962C8B-B14F-4D97-AF65-F5344CB8AC3E}">
        <p14:creationId xmlns:p14="http://schemas.microsoft.com/office/powerpoint/2010/main" val="3397153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57399" y="1447801"/>
            <a:ext cx="7086599" cy="2971799"/>
          </a:xfrm>
        </p:spPr>
        <p:txBody>
          <a:bodyPr anchor="b"/>
          <a:lstStyle>
            <a:lvl1pPr>
              <a:defRPr sz="5400">
                <a:solidFill>
                  <a:schemeClr val="bg1"/>
                </a:solidFill>
                <a:effectLst>
                  <a:outerShdw blurRad="38100" dist="38100" dir="2700000" algn="tl">
                    <a:srgbClr val="000000">
                      <a:alpha val="43137"/>
                    </a:srgbClr>
                  </a:outerShdw>
                </a:effectLst>
              </a:defRPr>
            </a:lvl1pPr>
          </a:lstStyle>
          <a:p>
            <a:r>
              <a:rPr lang="en-US" dirty="0"/>
              <a:t>School of Instruction</a:t>
            </a:r>
          </a:p>
        </p:txBody>
      </p:sp>
      <p:sp>
        <p:nvSpPr>
          <p:cNvPr id="3" name="Subtitle 2"/>
          <p:cNvSpPr>
            <a:spLocks noGrp="1"/>
          </p:cNvSpPr>
          <p:nvPr>
            <p:ph type="subTitle" idx="1" hasCustomPrompt="1"/>
          </p:nvPr>
        </p:nvSpPr>
        <p:spPr>
          <a:xfrm>
            <a:off x="2057397" y="4439834"/>
            <a:ext cx="7086601" cy="861417"/>
          </a:xfrm>
        </p:spPr>
        <p:txBody>
          <a:bodyPr anchor="t"/>
          <a:lstStyle>
            <a:lvl1pPr marL="0" indent="0" algn="l">
              <a:buNone/>
              <a:defRPr cap="all">
                <a:solidFill>
                  <a:schemeClr val="bg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PRESIDENTIAL GENERAL ELECTION		   </a:t>
            </a:r>
          </a:p>
          <a:p>
            <a:r>
              <a:rPr lang="en-US" dirty="0"/>
              <a:t>NOVEMBER 3, 2020</a:t>
            </a:r>
          </a:p>
        </p:txBody>
      </p:sp>
      <p:sp>
        <p:nvSpPr>
          <p:cNvPr id="5" name="Footer Placeholder 4"/>
          <p:cNvSpPr>
            <a:spLocks noGrp="1"/>
          </p:cNvSpPr>
          <p:nvPr>
            <p:ph type="ftr" sz="quarter" idx="11"/>
          </p:nvPr>
        </p:nvSpPr>
        <p:spPr>
          <a:xfrm>
            <a:off x="4037926" y="5749329"/>
            <a:ext cx="4928272" cy="927186"/>
          </a:xfrm>
        </p:spPr>
        <p:txBody>
          <a:bodyPr/>
          <a:lstStyle>
            <a:lvl1pPr>
              <a:defRPr sz="2000" b="0">
                <a:solidFill>
                  <a:schemeClr val="bg1"/>
                </a:solidFill>
                <a:effectLst>
                  <a:outerShdw blurRad="38100" dist="38100" dir="2700000" algn="tl">
                    <a:srgbClr val="000000">
                      <a:alpha val="43137"/>
                    </a:srgbClr>
                  </a:outerShdw>
                </a:effectLst>
              </a:defRPr>
            </a:lvl1pPr>
          </a:lstStyle>
          <a:p>
            <a:r>
              <a:rPr lang="en-US" sz="1400" dirty="0"/>
              <a:t>PRESIDENTIAL GENERAL ELECTION |  NOVEMBER 3, 2020</a:t>
            </a:r>
          </a:p>
        </p:txBody>
      </p:sp>
      <p:cxnSp>
        <p:nvCxnSpPr>
          <p:cNvPr id="8" name="Straight Connector 7">
            <a:extLst>
              <a:ext uri="{FF2B5EF4-FFF2-40B4-BE49-F238E27FC236}">
                <a16:creationId xmlns:a16="http://schemas.microsoft.com/office/drawing/2014/main" id="{3B3BD941-4D7A-42AE-90F7-3A2C5BE25E10}"/>
              </a:ext>
            </a:extLst>
          </p:cNvPr>
          <p:cNvCxnSpPr>
            <a:cxnSpLocks/>
          </p:cNvCxnSpPr>
          <p:nvPr userDrawn="1"/>
        </p:nvCxnSpPr>
        <p:spPr>
          <a:xfrm flipV="1">
            <a:off x="2152650" y="4434480"/>
            <a:ext cx="6991350" cy="5354"/>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374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9499" y="1"/>
            <a:ext cx="5416931" cy="673100"/>
          </a:xfrm>
        </p:spPr>
        <p:txBody>
          <a:bodyPr/>
          <a:lstStyle>
            <a:lvl1pPr algn="r">
              <a:defRPr>
                <a:solidFill>
                  <a:schemeClr val="bg1"/>
                </a:solidFill>
                <a:effectLst>
                  <a:outerShdw blurRad="38100" dist="38100" dir="2700000" algn="tl">
                    <a:srgbClr val="000000">
                      <a:alpha val="43137"/>
                    </a:srgbClr>
                  </a:outerShdw>
                </a:effectLst>
              </a:defRPr>
            </a:lvl1pPr>
          </a:lstStyle>
          <a:p>
            <a:r>
              <a:rPr lang="en-US" dirty="0"/>
              <a:t>School of Instruction</a:t>
            </a:r>
          </a:p>
        </p:txBody>
      </p:sp>
      <p:sp>
        <p:nvSpPr>
          <p:cNvPr id="3" name="Content Placeholder 2"/>
          <p:cNvSpPr>
            <a:spLocks noGrp="1"/>
          </p:cNvSpPr>
          <p:nvPr>
            <p:ph idx="1"/>
          </p:nvPr>
        </p:nvSpPr>
        <p:spPr>
          <a:xfrm>
            <a:off x="827699" y="1689107"/>
            <a:ext cx="6899127" cy="4559300"/>
          </a:xfrm>
        </p:spPr>
        <p:txBody>
          <a:bodyPr>
            <a:normAutofit/>
          </a:bodyPr>
          <a:lstStyle>
            <a:lvl1pPr marL="342906" indent="-342906">
              <a:buClr>
                <a:schemeClr val="accent1"/>
              </a:buClr>
              <a:buFont typeface="Courier New" panose="02070309020205020404" pitchFamily="49" charset="0"/>
              <a:buChar char="o"/>
              <a:defRPr sz="2400">
                <a:solidFill>
                  <a:schemeClr val="bg1"/>
                </a:solidFill>
                <a:effectLst>
                  <a:outerShdw blurRad="38100" dist="38100" dir="2700000" algn="tl">
                    <a:srgbClr val="000000">
                      <a:alpha val="43137"/>
                    </a:srgbClr>
                  </a:outerShdw>
                </a:effectLst>
              </a:defRPr>
            </a:lvl1pPr>
            <a:lvl2pPr marL="742962" indent="-285755">
              <a:buClr>
                <a:schemeClr val="accent1"/>
              </a:buClr>
              <a:buFont typeface="Courier New" panose="02070309020205020404" pitchFamily="49" charset="0"/>
              <a:buChar char="o"/>
              <a:defRPr sz="2000">
                <a:solidFill>
                  <a:schemeClr val="bg1"/>
                </a:solidFill>
                <a:effectLst>
                  <a:outerShdw blurRad="38100" dist="38100" dir="2700000" algn="tl">
                    <a:srgbClr val="000000">
                      <a:alpha val="43137"/>
                    </a:srgbClr>
                  </a:outerShdw>
                </a:effectLst>
              </a:defRPr>
            </a:lvl2pPr>
            <a:lvl3pPr marL="1143020" indent="-228604">
              <a:buClr>
                <a:schemeClr val="accent1"/>
              </a:buClr>
              <a:buFont typeface="Courier New" panose="02070309020205020404" pitchFamily="49" charset="0"/>
              <a:buChar char="o"/>
              <a:defRPr sz="1800">
                <a:solidFill>
                  <a:schemeClr val="bg1"/>
                </a:solidFill>
                <a:effectLst>
                  <a:outerShdw blurRad="38100" dist="38100" dir="2700000" algn="tl">
                    <a:srgbClr val="000000">
                      <a:alpha val="43137"/>
                    </a:srgbClr>
                  </a:outerShdw>
                </a:effectLst>
              </a:defRPr>
            </a:lvl3pPr>
            <a:lvl4pPr marL="1600227" indent="-228604">
              <a:buClr>
                <a:schemeClr val="accent1"/>
              </a:buClr>
              <a:buFont typeface="Courier New" panose="02070309020205020404" pitchFamily="49" charset="0"/>
              <a:buChar char="o"/>
              <a:defRPr sz="1600">
                <a:solidFill>
                  <a:schemeClr val="bg1"/>
                </a:solidFill>
                <a:effectLst>
                  <a:outerShdw blurRad="38100" dist="38100" dir="2700000" algn="tl">
                    <a:srgbClr val="000000">
                      <a:alpha val="43137"/>
                    </a:srgbClr>
                  </a:outerShdw>
                </a:effectLst>
              </a:defRPr>
            </a:lvl4pPr>
            <a:lvl5pPr marL="2057434" indent="-228604">
              <a:buClr>
                <a:schemeClr val="accent1"/>
              </a:buClr>
              <a:buFont typeface="Courier New" panose="02070309020205020404" pitchFamily="49" charset="0"/>
              <a:buChar char="o"/>
              <a:defRPr sz="1600">
                <a:solidFill>
                  <a:schemeClr val="bg1"/>
                </a:solidFill>
                <a:effectLst>
                  <a:outerShdw blurRad="38100" dist="38100" dir="2700000" algn="tl">
                    <a:srgbClr val="000000">
                      <a:alpha val="43137"/>
                    </a:srgbClr>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638222" y="6562263"/>
            <a:ext cx="4020748" cy="232207"/>
          </a:xfrm>
        </p:spPr>
        <p:txBody>
          <a:bodyPr/>
          <a:lstStyle>
            <a:lvl1pPr algn="r">
              <a:defRPr>
                <a:solidFill>
                  <a:schemeClr val="bg1"/>
                </a:solidFill>
                <a:effectLst>
                  <a:outerShdw blurRad="38100" dist="38100" dir="2700000" algn="tl">
                    <a:srgbClr val="000000">
                      <a:alpha val="43137"/>
                    </a:srgbClr>
                  </a:outerShdw>
                </a:effectLst>
              </a:defRPr>
            </a:lvl1pPr>
          </a:lstStyle>
          <a:p>
            <a:r>
              <a:rPr lang="en-US" dirty="0"/>
              <a:t>PRESIDENTIAL GENERAL ELECTION	|  NOVEMBER 3, 2020</a:t>
            </a:r>
          </a:p>
        </p:txBody>
      </p:sp>
      <p:sp>
        <p:nvSpPr>
          <p:cNvPr id="6" name="Slide Number Placeholder 5"/>
          <p:cNvSpPr>
            <a:spLocks noGrp="1"/>
          </p:cNvSpPr>
          <p:nvPr>
            <p:ph type="sldNum" sz="quarter" idx="12"/>
          </p:nvPr>
        </p:nvSpPr>
        <p:spPr>
          <a:xfrm>
            <a:off x="7726825" y="295736"/>
            <a:ext cx="932145" cy="767687"/>
          </a:xfrm>
        </p:spPr>
        <p:txBody>
          <a:bodyPr/>
          <a:lstStyle/>
          <a:p>
            <a:fld id="{DD59F85E-000D-4D58-AD2E-34FE657D23CF}" type="slidenum">
              <a:rPr lang="en-US" smtClean="0"/>
              <a:t>‹#›</a:t>
            </a:fld>
            <a:endParaRPr lang="en-US" dirty="0"/>
          </a:p>
        </p:txBody>
      </p:sp>
      <p:cxnSp>
        <p:nvCxnSpPr>
          <p:cNvPr id="8" name="Straight Connector 7">
            <a:extLst>
              <a:ext uri="{FF2B5EF4-FFF2-40B4-BE49-F238E27FC236}">
                <a16:creationId xmlns:a16="http://schemas.microsoft.com/office/drawing/2014/main" id="{678FA092-1829-4397-AE17-49056AE4713A}"/>
              </a:ext>
            </a:extLst>
          </p:cNvPr>
          <p:cNvCxnSpPr>
            <a:cxnSpLocks/>
          </p:cNvCxnSpPr>
          <p:nvPr userDrawn="1"/>
        </p:nvCxnSpPr>
        <p:spPr>
          <a:xfrm>
            <a:off x="0" y="1085577"/>
            <a:ext cx="776643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Subtitle 2">
            <a:extLst>
              <a:ext uri="{FF2B5EF4-FFF2-40B4-BE49-F238E27FC236}">
                <a16:creationId xmlns:a16="http://schemas.microsoft.com/office/drawing/2014/main" id="{ED67EC99-22AE-4436-9D79-630A45559196}"/>
              </a:ext>
            </a:extLst>
          </p:cNvPr>
          <p:cNvSpPr>
            <a:spLocks noGrp="1"/>
          </p:cNvSpPr>
          <p:nvPr>
            <p:ph type="subTitle" idx="13"/>
          </p:nvPr>
        </p:nvSpPr>
        <p:spPr>
          <a:xfrm>
            <a:off x="2349499" y="673102"/>
            <a:ext cx="5377328" cy="390322"/>
          </a:xfrm>
        </p:spPr>
        <p:txBody>
          <a:bodyPr anchor="t"/>
          <a:lstStyle>
            <a:lvl1pPr marL="0" indent="0" algn="r">
              <a:buNone/>
              <a:defRPr cap="all">
                <a:solidFill>
                  <a:schemeClr val="bg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cxnSp>
        <p:nvCxnSpPr>
          <p:cNvPr id="10" name="Straight Connector 9">
            <a:extLst>
              <a:ext uri="{FF2B5EF4-FFF2-40B4-BE49-F238E27FC236}">
                <a16:creationId xmlns:a16="http://schemas.microsoft.com/office/drawing/2014/main" id="{3D1D8392-1CA3-4122-A4F9-D85BDC8572A8}"/>
              </a:ext>
            </a:extLst>
          </p:cNvPr>
          <p:cNvCxnSpPr>
            <a:cxnSpLocks/>
          </p:cNvCxnSpPr>
          <p:nvPr userDrawn="1"/>
        </p:nvCxnSpPr>
        <p:spPr>
          <a:xfrm>
            <a:off x="4829175" y="6562263"/>
            <a:ext cx="4314825" cy="1"/>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2265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798" y="1905000"/>
            <a:ext cx="3440014" cy="576262"/>
          </a:xfrm>
        </p:spPr>
        <p:txBody>
          <a:bodyPr anchor="b">
            <a:noAutofit/>
          </a:bodyPr>
          <a:lstStyle>
            <a:lvl1pPr marL="0" indent="0">
              <a:buNone/>
              <a:defRPr sz="2400" b="0">
                <a:solidFill>
                  <a:schemeClr val="bg1"/>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0" y="2514600"/>
            <a:ext cx="3440013" cy="3741738"/>
          </a:xfrm>
        </p:spPr>
        <p:txBody>
          <a:bodyPr>
            <a:normAutofit/>
          </a:bodyPr>
          <a:lstStyle>
            <a:lvl1pPr marL="342906" indent="-342906">
              <a:buClr>
                <a:schemeClr val="accent1"/>
              </a:buClr>
              <a:buFont typeface="Courier New" panose="02070309020205020404" pitchFamily="49" charset="0"/>
              <a:buChar char="o"/>
              <a:defRPr sz="2000">
                <a:solidFill>
                  <a:schemeClr val="bg1"/>
                </a:solidFill>
                <a:effectLst>
                  <a:outerShdw blurRad="38100" dist="38100" dir="2700000" algn="tl">
                    <a:srgbClr val="000000">
                      <a:alpha val="43137"/>
                    </a:srgbClr>
                  </a:outerShdw>
                </a:effectLst>
              </a:defRPr>
            </a:lvl1pPr>
            <a:lvl2pPr marL="742962" indent="-285755">
              <a:buClr>
                <a:schemeClr val="accent1"/>
              </a:buClr>
              <a:buFont typeface="Courier New" panose="02070309020205020404" pitchFamily="49" charset="0"/>
              <a:buChar char="o"/>
              <a:defRPr sz="1800">
                <a:solidFill>
                  <a:schemeClr val="bg1"/>
                </a:solidFill>
                <a:effectLst>
                  <a:outerShdw blurRad="38100" dist="38100" dir="2700000" algn="tl">
                    <a:srgbClr val="000000">
                      <a:alpha val="43137"/>
                    </a:srgbClr>
                  </a:outerShdw>
                </a:effectLst>
              </a:defRPr>
            </a:lvl2pPr>
            <a:lvl3pPr marL="1143020" indent="-228604">
              <a:buClr>
                <a:schemeClr val="accent1"/>
              </a:buClr>
              <a:buFont typeface="Courier New" panose="02070309020205020404" pitchFamily="49" charset="0"/>
              <a:buChar char="o"/>
              <a:defRPr sz="1600">
                <a:solidFill>
                  <a:schemeClr val="bg1"/>
                </a:solidFill>
                <a:effectLst>
                  <a:outerShdw blurRad="38100" dist="38100" dir="2700000" algn="tl">
                    <a:srgbClr val="000000">
                      <a:alpha val="43137"/>
                    </a:srgbClr>
                  </a:outerShdw>
                </a:effectLst>
              </a:defRPr>
            </a:lvl3pPr>
            <a:lvl4pPr marL="1600227" indent="-228604">
              <a:buClr>
                <a:schemeClr val="accent1"/>
              </a:buClr>
              <a:buFont typeface="Courier New" panose="02070309020205020404" pitchFamily="49" charset="0"/>
              <a:buChar char="o"/>
              <a:defRPr sz="1400">
                <a:solidFill>
                  <a:schemeClr val="bg1"/>
                </a:solidFill>
                <a:effectLst>
                  <a:outerShdw blurRad="38100" dist="38100" dir="2700000" algn="tl">
                    <a:srgbClr val="000000">
                      <a:alpha val="43137"/>
                    </a:srgbClr>
                  </a:outerShdw>
                </a:effectLst>
              </a:defRPr>
            </a:lvl4pPr>
            <a:lvl5pPr marL="2057434" indent="-228604">
              <a:buClr>
                <a:schemeClr val="accent1"/>
              </a:buClr>
              <a:buFont typeface="Courier New" panose="02070309020205020404" pitchFamily="49" charset="0"/>
              <a:buChar char="o"/>
              <a:defRPr sz="1400">
                <a:solidFill>
                  <a:schemeClr val="bg1"/>
                </a:solidFill>
                <a:effectLst>
                  <a:outerShdw blurRad="38100" dist="38100" dir="2700000" algn="tl">
                    <a:srgbClr val="000000">
                      <a:alpha val="43137"/>
                    </a:srgbClr>
                  </a:outerShdw>
                </a:effectLst>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326416" y="1905000"/>
            <a:ext cx="3440014" cy="576262"/>
          </a:xfrm>
        </p:spPr>
        <p:txBody>
          <a:bodyPr anchor="b">
            <a:noAutofit/>
          </a:bodyPr>
          <a:lstStyle>
            <a:lvl1pPr marL="0" indent="0">
              <a:buNone/>
              <a:defRPr sz="2400" b="0">
                <a:solidFill>
                  <a:schemeClr val="bg1"/>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326416" y="2547937"/>
            <a:ext cx="3440014" cy="3741738"/>
          </a:xfrm>
        </p:spPr>
        <p:txBody>
          <a:bodyPr>
            <a:normAutofit/>
          </a:bodyPr>
          <a:lstStyle>
            <a:lvl1pPr marL="342906" indent="-342906">
              <a:buClr>
                <a:schemeClr val="accent1"/>
              </a:buClr>
              <a:buFont typeface="Courier New" panose="02070309020205020404" pitchFamily="49" charset="0"/>
              <a:buChar char="o"/>
              <a:defRPr sz="1800">
                <a:solidFill>
                  <a:schemeClr val="bg1"/>
                </a:solidFill>
                <a:effectLst>
                  <a:outerShdw blurRad="38100" dist="38100" dir="2700000" algn="tl">
                    <a:srgbClr val="000000">
                      <a:alpha val="43137"/>
                    </a:srgbClr>
                  </a:outerShdw>
                </a:effectLst>
              </a:defRPr>
            </a:lvl1pPr>
            <a:lvl2pPr marL="742962" indent="-285755">
              <a:buClr>
                <a:schemeClr val="accent1"/>
              </a:buClr>
              <a:buFont typeface="Courier New" panose="02070309020205020404" pitchFamily="49" charset="0"/>
              <a:buChar char="o"/>
              <a:defRPr sz="1600">
                <a:solidFill>
                  <a:schemeClr val="bg1"/>
                </a:solidFill>
                <a:effectLst>
                  <a:outerShdw blurRad="38100" dist="38100" dir="2700000" algn="tl">
                    <a:srgbClr val="000000">
                      <a:alpha val="43137"/>
                    </a:srgbClr>
                  </a:outerShdw>
                </a:effectLst>
              </a:defRPr>
            </a:lvl2pPr>
            <a:lvl3pPr marL="1143020" indent="-228604">
              <a:buClr>
                <a:schemeClr val="accent1"/>
              </a:buClr>
              <a:buFont typeface="Courier New" panose="02070309020205020404" pitchFamily="49" charset="0"/>
              <a:buChar char="o"/>
              <a:defRPr sz="1400">
                <a:solidFill>
                  <a:schemeClr val="bg1"/>
                </a:solidFill>
                <a:effectLst>
                  <a:outerShdw blurRad="38100" dist="38100" dir="2700000" algn="tl">
                    <a:srgbClr val="000000">
                      <a:alpha val="43137"/>
                    </a:srgbClr>
                  </a:outerShdw>
                </a:effectLst>
              </a:defRPr>
            </a:lvl3pPr>
            <a:lvl4pPr marL="1600227" indent="-228604">
              <a:buClr>
                <a:schemeClr val="accent1"/>
              </a:buClr>
              <a:buFont typeface="Courier New" panose="02070309020205020404" pitchFamily="49" charset="0"/>
              <a:buChar char="o"/>
              <a:defRPr sz="1200">
                <a:solidFill>
                  <a:schemeClr val="bg1"/>
                </a:solidFill>
                <a:effectLst>
                  <a:outerShdw blurRad="38100" dist="38100" dir="2700000" algn="tl">
                    <a:srgbClr val="000000">
                      <a:alpha val="43137"/>
                    </a:srgbClr>
                  </a:outerShdw>
                </a:effectLst>
              </a:defRPr>
            </a:lvl4pPr>
            <a:lvl5pPr marL="2057434" indent="-228604">
              <a:buClr>
                <a:schemeClr val="accent1"/>
              </a:buClr>
              <a:buFont typeface="Courier New" panose="02070309020205020404" pitchFamily="49" charset="0"/>
              <a:buChar char="o"/>
              <a:defRPr sz="1200">
                <a:solidFill>
                  <a:schemeClr val="bg1"/>
                </a:solidFill>
                <a:effectLst>
                  <a:outerShdw blurRad="38100" dist="38100" dir="2700000" algn="tl">
                    <a:srgbClr val="000000">
                      <a:alpha val="43137"/>
                    </a:srgbClr>
                  </a:outerShdw>
                </a:effectLst>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a:xfrm>
            <a:off x="7726827" y="295736"/>
            <a:ext cx="916241" cy="767687"/>
          </a:xfrm>
        </p:spPr>
        <p:txBody>
          <a:bodyPr/>
          <a:lstStyle>
            <a:lvl1pPr>
              <a:defRPr sz="2600"/>
            </a:lvl1pPr>
          </a:lstStyle>
          <a:p>
            <a:fld id="{DD59F85E-000D-4D58-AD2E-34FE657D23CF}" type="slidenum">
              <a:rPr lang="en-US" smtClean="0"/>
              <a:pPr/>
              <a:t>‹#›</a:t>
            </a:fld>
            <a:endParaRPr lang="en-US" dirty="0"/>
          </a:p>
        </p:txBody>
      </p:sp>
      <p:sp>
        <p:nvSpPr>
          <p:cNvPr id="10" name="Title 1">
            <a:extLst>
              <a:ext uri="{FF2B5EF4-FFF2-40B4-BE49-F238E27FC236}">
                <a16:creationId xmlns:a16="http://schemas.microsoft.com/office/drawing/2014/main" id="{AD0484DC-D73F-4E4D-AD4E-FD8A486177B3}"/>
              </a:ext>
            </a:extLst>
          </p:cNvPr>
          <p:cNvSpPr>
            <a:spLocks noGrp="1"/>
          </p:cNvSpPr>
          <p:nvPr>
            <p:ph type="title" hasCustomPrompt="1"/>
          </p:nvPr>
        </p:nvSpPr>
        <p:spPr>
          <a:xfrm>
            <a:off x="2349499" y="1"/>
            <a:ext cx="5416931" cy="673100"/>
          </a:xfrm>
        </p:spPr>
        <p:txBody>
          <a:bodyPr/>
          <a:lstStyle>
            <a:lvl1pPr algn="r">
              <a:defRPr>
                <a:solidFill>
                  <a:schemeClr val="bg1"/>
                </a:solidFill>
                <a:effectLst>
                  <a:outerShdw blurRad="38100" dist="38100" dir="2700000" algn="tl">
                    <a:srgbClr val="000000">
                      <a:alpha val="43137"/>
                    </a:srgbClr>
                  </a:outerShdw>
                </a:effectLst>
              </a:defRPr>
            </a:lvl1pPr>
          </a:lstStyle>
          <a:p>
            <a:r>
              <a:rPr lang="en-US" dirty="0"/>
              <a:t>School of Instruction</a:t>
            </a:r>
          </a:p>
        </p:txBody>
      </p:sp>
      <p:sp>
        <p:nvSpPr>
          <p:cNvPr id="11" name="Subtitle 2">
            <a:extLst>
              <a:ext uri="{FF2B5EF4-FFF2-40B4-BE49-F238E27FC236}">
                <a16:creationId xmlns:a16="http://schemas.microsoft.com/office/drawing/2014/main" id="{C43AFB1A-416D-4472-AD94-F75C62892DD6}"/>
              </a:ext>
            </a:extLst>
          </p:cNvPr>
          <p:cNvSpPr>
            <a:spLocks noGrp="1"/>
          </p:cNvSpPr>
          <p:nvPr>
            <p:ph type="subTitle" idx="13"/>
          </p:nvPr>
        </p:nvSpPr>
        <p:spPr>
          <a:xfrm>
            <a:off x="2349499" y="673102"/>
            <a:ext cx="5377328" cy="390322"/>
          </a:xfrm>
        </p:spPr>
        <p:txBody>
          <a:bodyPr anchor="t"/>
          <a:lstStyle>
            <a:lvl1pPr marL="0" indent="0" algn="r">
              <a:buNone/>
              <a:defRPr cap="all">
                <a:solidFill>
                  <a:schemeClr val="bg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cxnSp>
        <p:nvCxnSpPr>
          <p:cNvPr id="12" name="Straight Connector 11">
            <a:extLst>
              <a:ext uri="{FF2B5EF4-FFF2-40B4-BE49-F238E27FC236}">
                <a16:creationId xmlns:a16="http://schemas.microsoft.com/office/drawing/2014/main" id="{35A28411-5EEA-425E-9ADC-A68BBB259B7A}"/>
              </a:ext>
            </a:extLst>
          </p:cNvPr>
          <p:cNvCxnSpPr>
            <a:cxnSpLocks/>
          </p:cNvCxnSpPr>
          <p:nvPr userDrawn="1"/>
        </p:nvCxnSpPr>
        <p:spPr>
          <a:xfrm>
            <a:off x="0" y="1085577"/>
            <a:ext cx="776643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4592628-C232-4554-96AF-195743DFBEBD}"/>
              </a:ext>
            </a:extLst>
          </p:cNvPr>
          <p:cNvCxnSpPr>
            <a:cxnSpLocks/>
          </p:cNvCxnSpPr>
          <p:nvPr userDrawn="1"/>
        </p:nvCxnSpPr>
        <p:spPr>
          <a:xfrm>
            <a:off x="4829175" y="6562263"/>
            <a:ext cx="4314825" cy="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F3B6488E-F7A5-4EFE-9E2C-715EC179B954}"/>
              </a:ext>
            </a:extLst>
          </p:cNvPr>
          <p:cNvSpPr>
            <a:spLocks noGrp="1"/>
          </p:cNvSpPr>
          <p:nvPr>
            <p:ph type="ftr" sz="quarter" idx="11"/>
          </p:nvPr>
        </p:nvSpPr>
        <p:spPr>
          <a:xfrm>
            <a:off x="4638221" y="6562263"/>
            <a:ext cx="4004847" cy="232207"/>
          </a:xfrm>
        </p:spPr>
        <p:txBody>
          <a:bodyPr/>
          <a:lstStyle>
            <a:lvl1pPr algn="r">
              <a:defRPr>
                <a:solidFill>
                  <a:schemeClr val="bg1"/>
                </a:solidFill>
                <a:effectLst>
                  <a:outerShdw blurRad="38100" dist="38100" dir="2700000" algn="tl">
                    <a:srgbClr val="000000">
                      <a:alpha val="43137"/>
                    </a:srgbClr>
                  </a:outerShdw>
                </a:effectLst>
              </a:defRPr>
            </a:lvl1pPr>
          </a:lstStyle>
          <a:p>
            <a:r>
              <a:rPr lang="en-US" dirty="0"/>
              <a:t>PRESIDENTIAL GENERAL ELECTION	|  NOVEMBER 3, 2020</a:t>
            </a:r>
          </a:p>
        </p:txBody>
      </p:sp>
      <p:cxnSp>
        <p:nvCxnSpPr>
          <p:cNvPr id="15" name="Straight Connector 14">
            <a:extLst>
              <a:ext uri="{FF2B5EF4-FFF2-40B4-BE49-F238E27FC236}">
                <a16:creationId xmlns:a16="http://schemas.microsoft.com/office/drawing/2014/main" id="{82AA099B-B422-4CB2-A045-8A1117C8B978}"/>
              </a:ext>
            </a:extLst>
          </p:cNvPr>
          <p:cNvCxnSpPr>
            <a:cxnSpLocks/>
          </p:cNvCxnSpPr>
          <p:nvPr userDrawn="1"/>
        </p:nvCxnSpPr>
        <p:spPr>
          <a:xfrm>
            <a:off x="685798" y="2514600"/>
            <a:ext cx="3440014"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09FB898-0AC8-4D25-8367-2458FE38346A}"/>
              </a:ext>
            </a:extLst>
          </p:cNvPr>
          <p:cNvCxnSpPr>
            <a:cxnSpLocks/>
          </p:cNvCxnSpPr>
          <p:nvPr userDrawn="1"/>
        </p:nvCxnSpPr>
        <p:spPr>
          <a:xfrm>
            <a:off x="4326416" y="2514598"/>
            <a:ext cx="3440014" cy="1"/>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3340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5320" y="1447800"/>
            <a:ext cx="2762583" cy="1447800"/>
          </a:xfrm>
        </p:spPr>
        <p:txBody>
          <a:bodyPr anchor="b"/>
          <a:lstStyle>
            <a:lvl1pPr algn="l">
              <a:defRPr sz="2400" b="0">
                <a:solidFill>
                  <a:schemeClr val="bg1"/>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3589397" y="1447800"/>
            <a:ext cx="4177033" cy="4572000"/>
          </a:xfrm>
        </p:spPr>
        <p:txBody>
          <a:bodyPr anchor="ctr">
            <a:normAutofit/>
          </a:bodyPr>
          <a:lstStyle>
            <a:lvl1pPr marL="342906" indent="-342906">
              <a:buClr>
                <a:schemeClr val="accent1"/>
              </a:buClr>
              <a:buFont typeface="Courier New" panose="02070309020205020404" pitchFamily="49" charset="0"/>
              <a:buChar char="o"/>
              <a:defRPr sz="2400">
                <a:solidFill>
                  <a:schemeClr val="bg1"/>
                </a:solidFill>
                <a:effectLst>
                  <a:outerShdw blurRad="38100" dist="38100" dir="2700000" algn="tl">
                    <a:srgbClr val="000000">
                      <a:alpha val="43137"/>
                    </a:srgbClr>
                  </a:outerShdw>
                </a:effectLst>
              </a:defRPr>
            </a:lvl1pPr>
            <a:lvl2pPr marL="742962" indent="-285755">
              <a:buClr>
                <a:schemeClr val="accent1"/>
              </a:buClr>
              <a:buFont typeface="Courier New" panose="02070309020205020404" pitchFamily="49" charset="0"/>
              <a:buChar char="o"/>
              <a:defRPr sz="2000">
                <a:solidFill>
                  <a:schemeClr val="bg1"/>
                </a:solidFill>
                <a:effectLst>
                  <a:outerShdw blurRad="38100" dist="38100" dir="2700000" algn="tl">
                    <a:srgbClr val="000000">
                      <a:alpha val="43137"/>
                    </a:srgbClr>
                  </a:outerShdw>
                </a:effectLst>
              </a:defRPr>
            </a:lvl2pPr>
            <a:lvl3pPr marL="1143020" indent="-228604">
              <a:buClr>
                <a:schemeClr val="accent1"/>
              </a:buClr>
              <a:buFont typeface="Courier New" panose="02070309020205020404" pitchFamily="49" charset="0"/>
              <a:buChar char="o"/>
              <a:defRPr sz="1800">
                <a:solidFill>
                  <a:schemeClr val="bg1"/>
                </a:solidFill>
                <a:effectLst>
                  <a:outerShdw blurRad="38100" dist="38100" dir="2700000" algn="tl">
                    <a:srgbClr val="000000">
                      <a:alpha val="43137"/>
                    </a:srgbClr>
                  </a:outerShdw>
                </a:effectLst>
              </a:defRPr>
            </a:lvl3pPr>
            <a:lvl4pPr marL="1600227" indent="-228604">
              <a:buClr>
                <a:schemeClr val="accent1"/>
              </a:buClr>
              <a:buFont typeface="Courier New" panose="02070309020205020404" pitchFamily="49" charset="0"/>
              <a:buChar char="o"/>
              <a:defRPr sz="1600">
                <a:solidFill>
                  <a:schemeClr val="bg1"/>
                </a:solidFill>
                <a:effectLst>
                  <a:outerShdw blurRad="38100" dist="38100" dir="2700000" algn="tl">
                    <a:srgbClr val="000000">
                      <a:alpha val="43137"/>
                    </a:srgbClr>
                  </a:outerShdw>
                </a:effectLst>
              </a:defRPr>
            </a:lvl4pPr>
            <a:lvl5pPr marL="2057434" indent="-228604">
              <a:buClr>
                <a:schemeClr val="accent1"/>
              </a:buClr>
              <a:buFont typeface="Courier New" panose="02070309020205020404" pitchFamily="49" charset="0"/>
              <a:buChar char="o"/>
              <a:defRPr sz="1600">
                <a:solidFill>
                  <a:schemeClr val="bg1"/>
                </a:solidFill>
                <a:effectLst>
                  <a:outerShdw blurRad="38100" dist="38100" dir="2700000" algn="tl">
                    <a:srgbClr val="000000">
                      <a:alpha val="43137"/>
                    </a:srgbClr>
                  </a:outerShdw>
                </a:effectLst>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55320" y="3129281"/>
            <a:ext cx="2762583" cy="2895599"/>
          </a:xfrm>
        </p:spPr>
        <p:txBody>
          <a:bodyPr>
            <a:normAutofit/>
          </a:bodyPr>
          <a:lstStyle>
            <a:lvl1pPr marL="0" indent="0">
              <a:buNone/>
              <a:defRPr sz="1600">
                <a:solidFill>
                  <a:schemeClr val="bg1"/>
                </a:solidFill>
                <a:effectLst>
                  <a:outerShdw blurRad="38100" dist="38100" dir="2700000" algn="tl">
                    <a:srgbClr val="000000">
                      <a:alpha val="43137"/>
                    </a:srgb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6"/>
          <p:cNvSpPr>
            <a:spLocks noGrp="1"/>
          </p:cNvSpPr>
          <p:nvPr>
            <p:ph type="sldNum" sz="quarter" idx="12"/>
          </p:nvPr>
        </p:nvSpPr>
        <p:spPr>
          <a:xfrm>
            <a:off x="7766430" y="295736"/>
            <a:ext cx="876637" cy="767687"/>
          </a:xfrm>
        </p:spPr>
        <p:txBody>
          <a:bodyPr/>
          <a:lstStyle/>
          <a:p>
            <a:fld id="{DD59F85E-000D-4D58-AD2E-34FE657D23CF}" type="slidenum">
              <a:rPr lang="en-US" smtClean="0"/>
              <a:t>‹#›</a:t>
            </a:fld>
            <a:endParaRPr lang="en-US" dirty="0"/>
          </a:p>
        </p:txBody>
      </p:sp>
      <p:sp>
        <p:nvSpPr>
          <p:cNvPr id="8" name="Title 1">
            <a:extLst>
              <a:ext uri="{FF2B5EF4-FFF2-40B4-BE49-F238E27FC236}">
                <a16:creationId xmlns:a16="http://schemas.microsoft.com/office/drawing/2014/main" id="{172EF9BD-40A6-49D6-AC5D-EA53D62AC680}"/>
              </a:ext>
            </a:extLst>
          </p:cNvPr>
          <p:cNvSpPr txBox="1">
            <a:spLocks/>
          </p:cNvSpPr>
          <p:nvPr userDrawn="1"/>
        </p:nvSpPr>
        <p:spPr>
          <a:xfrm>
            <a:off x="2349499" y="1"/>
            <a:ext cx="5416931" cy="673100"/>
          </a:xfrm>
          <a:prstGeom prst="rect">
            <a:avLst/>
          </a:prstGeom>
        </p:spPr>
        <p:txBody>
          <a:bodyPr vert="horz" lIns="91440" tIns="45720" rIns="91440" bIns="45720" rtlCol="0" anchor="t">
            <a:noAutofit/>
          </a:bodyPr>
          <a:lstStyle>
            <a:lvl1pPr algn="r"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bg1"/>
                </a:solidFill>
                <a:effectLst>
                  <a:outerShdw blurRad="38100" dist="38100" dir="2700000" algn="tl">
                    <a:srgbClr val="000000">
                      <a:alpha val="43137"/>
                    </a:srgbClr>
                  </a:outerShdw>
                </a:effectLst>
              </a:rPr>
              <a:t>School of Instruction</a:t>
            </a:r>
          </a:p>
        </p:txBody>
      </p:sp>
      <p:sp>
        <p:nvSpPr>
          <p:cNvPr id="9" name="Subtitle 2">
            <a:extLst>
              <a:ext uri="{FF2B5EF4-FFF2-40B4-BE49-F238E27FC236}">
                <a16:creationId xmlns:a16="http://schemas.microsoft.com/office/drawing/2014/main" id="{B69AD1A3-30FA-4B83-8C90-715CDE7ECA82}"/>
              </a:ext>
            </a:extLst>
          </p:cNvPr>
          <p:cNvSpPr>
            <a:spLocks noGrp="1"/>
          </p:cNvSpPr>
          <p:nvPr>
            <p:ph type="subTitle" idx="13"/>
          </p:nvPr>
        </p:nvSpPr>
        <p:spPr>
          <a:xfrm>
            <a:off x="2349499" y="673102"/>
            <a:ext cx="5377328" cy="390322"/>
          </a:xfrm>
        </p:spPr>
        <p:txBody>
          <a:bodyPr anchor="t"/>
          <a:lstStyle>
            <a:lvl1pPr marL="0" indent="0" algn="r">
              <a:buNone/>
              <a:defRPr cap="all">
                <a:solidFill>
                  <a:schemeClr val="bg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cxnSp>
        <p:nvCxnSpPr>
          <p:cNvPr id="10" name="Straight Connector 9">
            <a:extLst>
              <a:ext uri="{FF2B5EF4-FFF2-40B4-BE49-F238E27FC236}">
                <a16:creationId xmlns:a16="http://schemas.microsoft.com/office/drawing/2014/main" id="{19B45B0A-6910-45EC-A5C2-AB30B087E707}"/>
              </a:ext>
            </a:extLst>
          </p:cNvPr>
          <p:cNvCxnSpPr>
            <a:cxnSpLocks/>
          </p:cNvCxnSpPr>
          <p:nvPr userDrawn="1"/>
        </p:nvCxnSpPr>
        <p:spPr>
          <a:xfrm>
            <a:off x="0" y="1085577"/>
            <a:ext cx="776643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B48CB19-BAEF-4E5F-B250-3C637FA0255C}"/>
              </a:ext>
            </a:extLst>
          </p:cNvPr>
          <p:cNvCxnSpPr>
            <a:cxnSpLocks/>
          </p:cNvCxnSpPr>
          <p:nvPr userDrawn="1"/>
        </p:nvCxnSpPr>
        <p:spPr>
          <a:xfrm>
            <a:off x="4829175" y="6562263"/>
            <a:ext cx="4314825" cy="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8597CF39-7BAC-4D9A-8818-449B611282DD}"/>
              </a:ext>
            </a:extLst>
          </p:cNvPr>
          <p:cNvSpPr>
            <a:spLocks noGrp="1"/>
          </p:cNvSpPr>
          <p:nvPr>
            <p:ph type="ftr" sz="quarter" idx="11"/>
          </p:nvPr>
        </p:nvSpPr>
        <p:spPr>
          <a:xfrm>
            <a:off x="4638221" y="6562263"/>
            <a:ext cx="4004847" cy="232207"/>
          </a:xfrm>
        </p:spPr>
        <p:txBody>
          <a:bodyPr/>
          <a:lstStyle>
            <a:lvl1pPr algn="r">
              <a:defRPr>
                <a:solidFill>
                  <a:schemeClr val="bg1"/>
                </a:solidFill>
                <a:effectLst>
                  <a:outerShdw blurRad="38100" dist="38100" dir="2700000" algn="tl">
                    <a:srgbClr val="000000">
                      <a:alpha val="43137"/>
                    </a:srgbClr>
                  </a:outerShdw>
                </a:effectLst>
              </a:defRPr>
            </a:lvl1pPr>
          </a:lstStyle>
          <a:p>
            <a:r>
              <a:rPr lang="en-US" dirty="0"/>
              <a:t>PRESIDENTIAL GENERAL ELECTION	|  NOVEMBER 3, 2020</a:t>
            </a:r>
          </a:p>
        </p:txBody>
      </p:sp>
      <p:cxnSp>
        <p:nvCxnSpPr>
          <p:cNvPr id="13" name="Straight Connector 12">
            <a:extLst>
              <a:ext uri="{FF2B5EF4-FFF2-40B4-BE49-F238E27FC236}">
                <a16:creationId xmlns:a16="http://schemas.microsoft.com/office/drawing/2014/main" id="{4AEBEB4E-5E33-49AF-B282-059D17FC9ED1}"/>
              </a:ext>
            </a:extLst>
          </p:cNvPr>
          <p:cNvCxnSpPr>
            <a:cxnSpLocks/>
          </p:cNvCxnSpPr>
          <p:nvPr userDrawn="1"/>
        </p:nvCxnSpPr>
        <p:spPr>
          <a:xfrm>
            <a:off x="655320" y="2895600"/>
            <a:ext cx="2762583" cy="1"/>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7404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Quote with Caption">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9551" y="1447800"/>
            <a:ext cx="6716880" cy="3406468"/>
          </a:xfrm>
        </p:spPr>
        <p:txBody>
          <a:bodyPr/>
          <a:lstStyle>
            <a:lvl1pPr>
              <a:defRPr sz="4800">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
        <p:nvSpPr>
          <p:cNvPr id="11" name="Text Placeholder 3"/>
          <p:cNvSpPr>
            <a:spLocks noGrp="1"/>
          </p:cNvSpPr>
          <p:nvPr>
            <p:ph type="body" sz="half" idx="14"/>
          </p:nvPr>
        </p:nvSpPr>
        <p:spPr>
          <a:xfrm>
            <a:off x="4829174" y="5366000"/>
            <a:ext cx="4314825" cy="342174"/>
          </a:xfrm>
        </p:spPr>
        <p:txBody>
          <a:bodyPr vert="horz" lIns="91440" tIns="45720" rIns="91440" bIns="45720" rtlCol="0" anchor="t">
            <a:normAutofit/>
          </a:bodyPr>
          <a:lstStyle>
            <a:lvl1pPr marL="0" indent="0">
              <a:buNone/>
              <a:defRPr lang="en-US" sz="1400" b="0" i="0" kern="1200" cap="small" dirty="0">
                <a:solidFill>
                  <a:schemeClr val="bg1"/>
                </a:solidFill>
                <a:effectLst>
                  <a:outerShdw blurRad="38100" dist="38100" dir="2700000" algn="tl">
                    <a:srgbClr val="000000">
                      <a:alpha val="43137"/>
                    </a:srgb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4829174" y="5769293"/>
            <a:ext cx="4314825" cy="774826"/>
          </a:xfrm>
        </p:spPr>
        <p:txBody>
          <a:bodyPr anchor="ctr">
            <a:normAutofit/>
          </a:bodyPr>
          <a:lstStyle>
            <a:lvl1pPr marL="0" indent="0">
              <a:buNone/>
              <a:defRPr sz="1800">
                <a:solidFill>
                  <a:schemeClr val="bg1"/>
                </a:solidFill>
                <a:effectLst>
                  <a:outerShdw blurRad="38100" dist="38100" dir="2700000" algn="tl">
                    <a:srgbClr val="000000">
                      <a:alpha val="43137"/>
                    </a:srgb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12"/>
          </p:nvPr>
        </p:nvSpPr>
        <p:spPr>
          <a:xfrm>
            <a:off x="7766431" y="295736"/>
            <a:ext cx="868686" cy="767687"/>
          </a:xfrm>
        </p:spPr>
        <p:txBody>
          <a:bodyPr/>
          <a:lstStyle/>
          <a:p>
            <a:fld id="{DD59F85E-000D-4D58-AD2E-34FE657D23CF}" type="slidenum">
              <a:rPr lang="en-US" smtClean="0"/>
              <a:t>‹#›</a:t>
            </a:fld>
            <a:endParaRPr lang="en-US" dirty="0"/>
          </a:p>
        </p:txBody>
      </p:sp>
      <p:cxnSp>
        <p:nvCxnSpPr>
          <p:cNvPr id="13" name="Straight Connector 12">
            <a:extLst>
              <a:ext uri="{FF2B5EF4-FFF2-40B4-BE49-F238E27FC236}">
                <a16:creationId xmlns:a16="http://schemas.microsoft.com/office/drawing/2014/main" id="{B709B1FF-9D50-4F3E-856F-35941006E70F}"/>
              </a:ext>
            </a:extLst>
          </p:cNvPr>
          <p:cNvCxnSpPr>
            <a:cxnSpLocks/>
          </p:cNvCxnSpPr>
          <p:nvPr userDrawn="1"/>
        </p:nvCxnSpPr>
        <p:spPr>
          <a:xfrm>
            <a:off x="4829175" y="6562263"/>
            <a:ext cx="4314825" cy="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E92E757C-DDAE-46C7-961B-A8C6F49C9409}"/>
              </a:ext>
            </a:extLst>
          </p:cNvPr>
          <p:cNvSpPr txBox="1">
            <a:spLocks/>
          </p:cNvSpPr>
          <p:nvPr userDrawn="1"/>
        </p:nvSpPr>
        <p:spPr>
          <a:xfrm>
            <a:off x="4638221" y="6562263"/>
            <a:ext cx="3996895" cy="232207"/>
          </a:xfrm>
          <a:prstGeom prst="rect">
            <a:avLst/>
          </a:prstGeom>
        </p:spPr>
        <p:txBody>
          <a:bodyPr vert="horz" lIns="91440" tIns="45720" rIns="91440" bIns="45720" rtlCol="0" anchor="b"/>
          <a:lstStyle>
            <a:defPPr>
              <a:defRPr lang="en-US"/>
            </a:defPPr>
            <a:lvl1pPr marL="0" algn="r" defTabSz="457200" rtl="0" eaLnBrk="1" latinLnBrk="0" hangingPunct="1">
              <a:defRPr sz="1100" b="0" i="0" kern="1200">
                <a:solidFill>
                  <a:schemeClr val="tx1">
                    <a:tint val="75000"/>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effectLst>
                  <a:outerShdw blurRad="38100" dist="38100" dir="2700000" algn="tl">
                    <a:srgbClr val="000000">
                      <a:alpha val="43137"/>
                    </a:srgbClr>
                  </a:outerShdw>
                </a:effectLst>
              </a:rPr>
              <a:t>PRESIDENTIAL GENERAL ELECTION	|  NOVEMBER 3, 2020</a:t>
            </a:r>
          </a:p>
        </p:txBody>
      </p:sp>
    </p:spTree>
    <p:extLst>
      <p:ext uri="{BB962C8B-B14F-4D97-AF65-F5344CB8AC3E}">
        <p14:creationId xmlns:p14="http://schemas.microsoft.com/office/powerpoint/2010/main" val="2099185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Picture Colum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1"/>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solidFill>
                  <a:schemeClr val="bg1"/>
                </a:solidFill>
                <a:effectLst>
                  <a:outerShdw blurRad="38100" dist="38100" dir="2700000" algn="tl">
                    <a:srgbClr val="000000">
                      <a:alpha val="43137"/>
                    </a:srgbClr>
                  </a:outerShdw>
                </a:effectLst>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solidFill>
                  <a:schemeClr val="bg1"/>
                </a:solidFill>
                <a:effectLst>
                  <a:outerShdw blurRad="38100" dist="38100" dir="2700000" algn="tl">
                    <a:srgbClr val="000000">
                      <a:alpha val="43137"/>
                    </a:srgb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1"/>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solidFill>
                  <a:schemeClr val="bg1"/>
                </a:solidFill>
                <a:effectLst>
                  <a:outerShdw blurRad="38100" dist="38100" dir="2700000" algn="tl">
                    <a:srgbClr val="000000">
                      <a:alpha val="43137"/>
                    </a:srgbClr>
                  </a:outerShdw>
                </a:effectLst>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solidFill>
                  <a:schemeClr val="bg1"/>
                </a:solidFill>
                <a:effectLst>
                  <a:outerShdw blurRad="38100" dist="38100" dir="2700000" algn="tl">
                    <a:srgbClr val="000000">
                      <a:alpha val="43137"/>
                    </a:srgb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1"/>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solidFill>
                  <a:schemeClr val="bg1"/>
                </a:solidFill>
                <a:effectLst>
                  <a:outerShdw blurRad="38100" dist="38100" dir="2700000" algn="tl">
                    <a:srgbClr val="000000">
                      <a:alpha val="43137"/>
                    </a:srgbClr>
                  </a:outerShdw>
                </a:effectLst>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solidFill>
                  <a:schemeClr val="bg1"/>
                </a:solidFill>
                <a:effectLst>
                  <a:outerShdw blurRad="38100" dist="38100" dir="2700000" algn="tl">
                    <a:srgbClr val="000000">
                      <a:alpha val="43137"/>
                    </a:srgb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a:xfrm>
            <a:off x="7726827" y="295736"/>
            <a:ext cx="913834" cy="767687"/>
          </a:xfrm>
        </p:spPr>
        <p:txBody>
          <a:bodyPr/>
          <a:lstStyle/>
          <a:p>
            <a:fld id="{DD59F85E-000D-4D58-AD2E-34FE657D23CF}" type="slidenum">
              <a:rPr lang="en-US" smtClean="0"/>
              <a:t>‹#›</a:t>
            </a:fld>
            <a:endParaRPr lang="en-US" dirty="0"/>
          </a:p>
        </p:txBody>
      </p:sp>
      <p:sp>
        <p:nvSpPr>
          <p:cNvPr id="17" name="Title 1">
            <a:extLst>
              <a:ext uri="{FF2B5EF4-FFF2-40B4-BE49-F238E27FC236}">
                <a16:creationId xmlns:a16="http://schemas.microsoft.com/office/drawing/2014/main" id="{C5FD7F36-9060-483A-8998-CEDEFB52C4EE}"/>
              </a:ext>
            </a:extLst>
          </p:cNvPr>
          <p:cNvSpPr>
            <a:spLocks noGrp="1"/>
          </p:cNvSpPr>
          <p:nvPr>
            <p:ph type="title" hasCustomPrompt="1"/>
          </p:nvPr>
        </p:nvSpPr>
        <p:spPr>
          <a:xfrm>
            <a:off x="2349499" y="1"/>
            <a:ext cx="5416931" cy="673100"/>
          </a:xfrm>
        </p:spPr>
        <p:txBody>
          <a:bodyPr/>
          <a:lstStyle>
            <a:lvl1pPr algn="r">
              <a:defRPr>
                <a:solidFill>
                  <a:schemeClr val="bg1"/>
                </a:solidFill>
                <a:effectLst>
                  <a:outerShdw blurRad="38100" dist="38100" dir="2700000" algn="tl">
                    <a:srgbClr val="000000">
                      <a:alpha val="43137"/>
                    </a:srgbClr>
                  </a:outerShdw>
                </a:effectLst>
              </a:defRPr>
            </a:lvl1pPr>
          </a:lstStyle>
          <a:p>
            <a:r>
              <a:rPr lang="en-US" dirty="0"/>
              <a:t>School of Instruction</a:t>
            </a:r>
          </a:p>
        </p:txBody>
      </p:sp>
      <p:sp>
        <p:nvSpPr>
          <p:cNvPr id="18" name="Subtitle 2">
            <a:extLst>
              <a:ext uri="{FF2B5EF4-FFF2-40B4-BE49-F238E27FC236}">
                <a16:creationId xmlns:a16="http://schemas.microsoft.com/office/drawing/2014/main" id="{4C5FA56C-AB14-4BD5-9AF5-B945CE923BA0}"/>
              </a:ext>
            </a:extLst>
          </p:cNvPr>
          <p:cNvSpPr>
            <a:spLocks noGrp="1"/>
          </p:cNvSpPr>
          <p:nvPr>
            <p:ph type="subTitle" idx="23"/>
          </p:nvPr>
        </p:nvSpPr>
        <p:spPr>
          <a:xfrm>
            <a:off x="2349499" y="673102"/>
            <a:ext cx="5377328" cy="390322"/>
          </a:xfrm>
        </p:spPr>
        <p:txBody>
          <a:bodyPr anchor="t"/>
          <a:lstStyle>
            <a:lvl1pPr marL="0" indent="0" algn="r">
              <a:buNone/>
              <a:defRPr cap="all">
                <a:solidFill>
                  <a:schemeClr val="bg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cxnSp>
        <p:nvCxnSpPr>
          <p:cNvPr id="21" name="Straight Connector 20">
            <a:extLst>
              <a:ext uri="{FF2B5EF4-FFF2-40B4-BE49-F238E27FC236}">
                <a16:creationId xmlns:a16="http://schemas.microsoft.com/office/drawing/2014/main" id="{E84F3F7C-54D0-4CDF-A6D0-4C168E38B2B1}"/>
              </a:ext>
            </a:extLst>
          </p:cNvPr>
          <p:cNvCxnSpPr>
            <a:cxnSpLocks/>
          </p:cNvCxnSpPr>
          <p:nvPr userDrawn="1"/>
        </p:nvCxnSpPr>
        <p:spPr>
          <a:xfrm>
            <a:off x="4829175" y="6562263"/>
            <a:ext cx="4314825" cy="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5" name="Footer Placeholder 4">
            <a:extLst>
              <a:ext uri="{FF2B5EF4-FFF2-40B4-BE49-F238E27FC236}">
                <a16:creationId xmlns:a16="http://schemas.microsoft.com/office/drawing/2014/main" id="{2408E26B-B28E-49C2-8AA0-0876C1716A5E}"/>
              </a:ext>
            </a:extLst>
          </p:cNvPr>
          <p:cNvSpPr>
            <a:spLocks noGrp="1"/>
          </p:cNvSpPr>
          <p:nvPr>
            <p:ph type="ftr" sz="quarter" idx="11"/>
          </p:nvPr>
        </p:nvSpPr>
        <p:spPr>
          <a:xfrm>
            <a:off x="4638222" y="6562263"/>
            <a:ext cx="3757022" cy="232207"/>
          </a:xfrm>
        </p:spPr>
        <p:txBody>
          <a:bodyPr/>
          <a:lstStyle>
            <a:lvl1pPr algn="r">
              <a:defRPr>
                <a:solidFill>
                  <a:schemeClr val="bg1"/>
                </a:solidFill>
                <a:effectLst>
                  <a:outerShdw blurRad="38100" dist="38100" dir="2700000" algn="tl">
                    <a:srgbClr val="000000">
                      <a:alpha val="43137"/>
                    </a:srgbClr>
                  </a:outerShdw>
                </a:effectLst>
              </a:defRPr>
            </a:lvl1pPr>
          </a:lstStyle>
          <a:p>
            <a:r>
              <a:rPr lang="en-US" dirty="0"/>
              <a:t>PRESIDENTIAL GENERAL ELECTION	|  NOVEMBER 3, 2020</a:t>
            </a:r>
          </a:p>
        </p:txBody>
      </p:sp>
      <p:cxnSp>
        <p:nvCxnSpPr>
          <p:cNvPr id="26" name="Straight Connector 25">
            <a:extLst>
              <a:ext uri="{FF2B5EF4-FFF2-40B4-BE49-F238E27FC236}">
                <a16:creationId xmlns:a16="http://schemas.microsoft.com/office/drawing/2014/main" id="{EE54B8D0-C573-443B-9255-3DB0EBD301E4}"/>
              </a:ext>
            </a:extLst>
          </p:cNvPr>
          <p:cNvCxnSpPr>
            <a:cxnSpLocks/>
          </p:cNvCxnSpPr>
          <p:nvPr userDrawn="1"/>
        </p:nvCxnSpPr>
        <p:spPr>
          <a:xfrm>
            <a:off x="0" y="1085577"/>
            <a:ext cx="776643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F8539C3-0941-4FB3-B554-DE8CAF309CD2}"/>
              </a:ext>
            </a:extLst>
          </p:cNvPr>
          <p:cNvCxnSpPr>
            <a:cxnSpLocks/>
          </p:cNvCxnSpPr>
          <p:nvPr userDrawn="1"/>
        </p:nvCxnSpPr>
        <p:spPr>
          <a:xfrm>
            <a:off x="5342097" y="4827208"/>
            <a:ext cx="220247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5E60B08-31BB-4862-A22D-781323446496}"/>
              </a:ext>
            </a:extLst>
          </p:cNvPr>
          <p:cNvCxnSpPr>
            <a:cxnSpLocks/>
          </p:cNvCxnSpPr>
          <p:nvPr userDrawn="1"/>
        </p:nvCxnSpPr>
        <p:spPr>
          <a:xfrm>
            <a:off x="2916776" y="4827208"/>
            <a:ext cx="220247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B5C3440-52EC-43AF-9A50-83C697A714BF}"/>
              </a:ext>
            </a:extLst>
          </p:cNvPr>
          <p:cNvCxnSpPr>
            <a:cxnSpLocks/>
          </p:cNvCxnSpPr>
          <p:nvPr userDrawn="1"/>
        </p:nvCxnSpPr>
        <p:spPr>
          <a:xfrm>
            <a:off x="489475" y="4832882"/>
            <a:ext cx="2202477"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40209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59816" y="0"/>
            <a:ext cx="899473"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dirty="0"/>
              <a:t>PRESIDENTIAL GENERAL ELECTION |  NOVEMBER 3, 2020</a:t>
            </a:r>
          </a:p>
        </p:txBody>
      </p:sp>
      <p:sp>
        <p:nvSpPr>
          <p:cNvPr id="6" name="Slide Number Placeholder 5"/>
          <p:cNvSpPr>
            <a:spLocks noGrp="1"/>
          </p:cNvSpPr>
          <p:nvPr>
            <p:ph type="sldNum" sz="quarter" idx="4"/>
          </p:nvPr>
        </p:nvSpPr>
        <p:spPr bwMode="gray">
          <a:xfrm>
            <a:off x="7701094" y="295736"/>
            <a:ext cx="958196"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D59F85E-000D-4D58-AD2E-34FE657D23CF}" type="slidenum">
              <a:rPr lang="en-US" smtClean="0"/>
              <a:t>‹#›</a:t>
            </a:fld>
            <a:endParaRPr lang="en-US" dirty="0"/>
          </a:p>
        </p:txBody>
      </p:sp>
    </p:spTree>
    <p:extLst>
      <p:ext uri="{BB962C8B-B14F-4D97-AF65-F5344CB8AC3E}">
        <p14:creationId xmlns:p14="http://schemas.microsoft.com/office/powerpoint/2010/main" val="315737969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7" r:id="rId3"/>
    <p:sldLayoutId id="2147483680" r:id="rId4"/>
    <p:sldLayoutId id="2147483684" r:id="rId5"/>
    <p:sldLayoutId id="2147483687" r:id="rId6"/>
  </p:sldLayoutIdLst>
  <p:hf hdr="0" dt="0"/>
  <p:txStyles>
    <p:titleStyle>
      <a:lvl1pPr algn="l" defTabSz="457207" rtl="0" eaLnBrk="1" latinLnBrk="0" hangingPunct="1">
        <a:spcBef>
          <a:spcPct val="0"/>
        </a:spcBef>
        <a:buNone/>
        <a:defRPr sz="4200" b="0" i="0" kern="1200">
          <a:solidFill>
            <a:schemeClr val="bg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accent1"/>
        </a:buClr>
        <a:buSzPct val="80000"/>
        <a:buFont typeface="Courier New" panose="02070309020205020404" pitchFamily="49" charset="0"/>
        <a:buChar char="o"/>
        <a:defRPr sz="2000" b="0" i="0" kern="1200">
          <a:solidFill>
            <a:schemeClr val="bg1"/>
          </a:solidFill>
          <a:effectLst>
            <a:outerShdw blurRad="38100" dist="38100" dir="2700000" algn="tl">
              <a:srgbClr val="000000">
                <a:alpha val="43137"/>
              </a:srgbClr>
            </a:outerShdw>
          </a:effectLst>
          <a:latin typeface="+mj-lt"/>
          <a:ea typeface="+mj-ea"/>
          <a:cs typeface="+mj-cs"/>
        </a:defRPr>
      </a:lvl1pPr>
      <a:lvl2pPr marL="742962" indent="-285755" algn="l" defTabSz="457207" rtl="0" eaLnBrk="1" latinLnBrk="0" hangingPunct="1">
        <a:spcBef>
          <a:spcPts val="1000"/>
        </a:spcBef>
        <a:spcAft>
          <a:spcPts val="0"/>
        </a:spcAft>
        <a:buClr>
          <a:schemeClr val="accent1"/>
        </a:buClr>
        <a:buSzPct val="80000"/>
        <a:buFont typeface="Courier New" panose="02070309020205020404" pitchFamily="49" charset="0"/>
        <a:buChar char="o"/>
        <a:defRPr sz="1800" b="0" i="0" kern="1200">
          <a:solidFill>
            <a:schemeClr val="bg1"/>
          </a:solidFill>
          <a:effectLst>
            <a:outerShdw blurRad="38100" dist="38100" dir="2700000" algn="tl">
              <a:srgbClr val="000000">
                <a:alpha val="43137"/>
              </a:srgbClr>
            </a:outerShdw>
          </a:effectLst>
          <a:latin typeface="+mj-lt"/>
          <a:ea typeface="+mj-ea"/>
          <a:cs typeface="+mj-cs"/>
        </a:defRPr>
      </a:lvl2pPr>
      <a:lvl3pPr marL="1143020" indent="-228604" algn="l" defTabSz="457207" rtl="0" eaLnBrk="1" latinLnBrk="0" hangingPunct="1">
        <a:spcBef>
          <a:spcPts val="1000"/>
        </a:spcBef>
        <a:spcAft>
          <a:spcPts val="0"/>
        </a:spcAft>
        <a:buClr>
          <a:schemeClr val="accent1"/>
        </a:buClr>
        <a:buSzPct val="80000"/>
        <a:buFont typeface="Courier New" panose="02070309020205020404" pitchFamily="49" charset="0"/>
        <a:buChar char="o"/>
        <a:defRPr sz="1600" b="0" i="0" kern="1200">
          <a:solidFill>
            <a:schemeClr val="bg1"/>
          </a:solidFill>
          <a:effectLst>
            <a:outerShdw blurRad="38100" dist="38100" dir="2700000" algn="tl">
              <a:srgbClr val="000000">
                <a:alpha val="43137"/>
              </a:srgbClr>
            </a:outerShdw>
          </a:effectLst>
          <a:latin typeface="+mj-lt"/>
          <a:ea typeface="+mj-ea"/>
          <a:cs typeface="+mj-cs"/>
        </a:defRPr>
      </a:lvl3pPr>
      <a:lvl4pPr marL="1600227" indent="-228604" algn="l" defTabSz="457207" rtl="0" eaLnBrk="1" latinLnBrk="0" hangingPunct="1">
        <a:spcBef>
          <a:spcPts val="1000"/>
        </a:spcBef>
        <a:spcAft>
          <a:spcPts val="0"/>
        </a:spcAft>
        <a:buClr>
          <a:schemeClr val="accent1"/>
        </a:buClr>
        <a:buSzPct val="80000"/>
        <a:buFont typeface="Courier New" panose="02070309020205020404" pitchFamily="49" charset="0"/>
        <a:buChar char="o"/>
        <a:defRPr sz="1400" b="0" i="0" kern="1200">
          <a:solidFill>
            <a:schemeClr val="bg1"/>
          </a:solidFill>
          <a:effectLst>
            <a:outerShdw blurRad="38100" dist="38100" dir="2700000" algn="tl">
              <a:srgbClr val="000000">
                <a:alpha val="43137"/>
              </a:srgbClr>
            </a:outerShdw>
          </a:effectLst>
          <a:latin typeface="+mj-lt"/>
          <a:ea typeface="+mj-ea"/>
          <a:cs typeface="+mj-cs"/>
        </a:defRPr>
      </a:lvl4pPr>
      <a:lvl5pPr marL="2057434" indent="-228604" algn="l" defTabSz="457207" rtl="0" eaLnBrk="1" latinLnBrk="0" hangingPunct="1">
        <a:spcBef>
          <a:spcPts val="1000"/>
        </a:spcBef>
        <a:spcAft>
          <a:spcPts val="0"/>
        </a:spcAft>
        <a:buClr>
          <a:schemeClr val="accent1"/>
        </a:buClr>
        <a:buSzPct val="80000"/>
        <a:buFont typeface="Courier New" panose="02070309020205020404" pitchFamily="49" charset="0"/>
        <a:buChar char="o"/>
        <a:defRPr sz="1400" b="0" i="0" kern="1200">
          <a:solidFill>
            <a:schemeClr val="bg1"/>
          </a:solidFill>
          <a:effectLst>
            <a:outerShdw blurRad="38100" dist="38100" dir="2700000" algn="tl">
              <a:srgbClr val="000000">
                <a:alpha val="43137"/>
              </a:srgbClr>
            </a:outerShdw>
          </a:effectLst>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2" Type="http://schemas.openxmlformats.org/officeDocument/2006/relationships/hyperlink" Target="https://humboldtgov.org/2776/Election-Workers" TargetMode="Externa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hyperlink" Target="https://youtu.be/6L1iq0b0rY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dropbox.com/s/fmajvhpnlkyvw8h/OCT10_DEESCALATION%20FOR%20ELECTIONS%20STAFF.mp4?dl=0"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1.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hyperlink" Target="https://humboldtgov.org/2776/Election-Workers" TargetMode="External"/><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8" Type="http://schemas.openxmlformats.org/officeDocument/2006/relationships/image" Target="../media/image20.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19.png"/><Relationship Id="rId5" Type="http://schemas.microsoft.com/office/2007/relationships/hdphoto" Target="../media/hdphoto2.wdp"/><Relationship Id="rId4" Type="http://schemas.openxmlformats.org/officeDocument/2006/relationships/image" Target="../media/image18.png"/><Relationship Id="rId9" Type="http://schemas.microsoft.com/office/2007/relationships/hdphoto" Target="../media/hdphoto4.wdp"/></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hyperlink" Target="https://humboldtgov.org/2776/Election-Worker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B8407-3ACF-4B2E-B38C-813AE241293A}"/>
              </a:ext>
            </a:extLst>
          </p:cNvPr>
          <p:cNvSpPr>
            <a:spLocks noGrp="1"/>
          </p:cNvSpPr>
          <p:nvPr>
            <p:ph type="ctrTitle"/>
          </p:nvPr>
        </p:nvSpPr>
        <p:spPr>
          <a:xfrm>
            <a:off x="2057399" y="1447802"/>
            <a:ext cx="7086599" cy="2981324"/>
          </a:xfrm>
          <a:noFill/>
        </p:spPr>
        <p:txBody>
          <a:bodyPr/>
          <a:lstStyle/>
          <a:p>
            <a:r>
              <a:rPr lang="en-US" dirty="0">
                <a:solidFill>
                  <a:schemeClr val="bg1"/>
                </a:solidFill>
                <a:effectLst>
                  <a:outerShdw blurRad="38100" dist="38100" dir="2700000" algn="tl">
                    <a:srgbClr val="000000">
                      <a:alpha val="43137"/>
                    </a:srgbClr>
                  </a:outerShdw>
                </a:effectLst>
              </a:rPr>
              <a:t>School of Instruction</a:t>
            </a:r>
          </a:p>
        </p:txBody>
      </p:sp>
      <p:sp>
        <p:nvSpPr>
          <p:cNvPr id="3" name="Subtitle 2">
            <a:extLst>
              <a:ext uri="{FF2B5EF4-FFF2-40B4-BE49-F238E27FC236}">
                <a16:creationId xmlns:a16="http://schemas.microsoft.com/office/drawing/2014/main" id="{DE78FDE2-441B-4C79-8882-5433EE6E28F9}"/>
              </a:ext>
            </a:extLst>
          </p:cNvPr>
          <p:cNvSpPr>
            <a:spLocks noGrp="1"/>
          </p:cNvSpPr>
          <p:nvPr>
            <p:ph type="subTitle" idx="1"/>
          </p:nvPr>
        </p:nvSpPr>
        <p:spPr>
          <a:xfrm>
            <a:off x="2057399" y="4429126"/>
            <a:ext cx="7086601" cy="861417"/>
          </a:xfrm>
        </p:spPr>
        <p:txBody>
          <a:bodyPr/>
          <a:lstStyle/>
          <a:p>
            <a:r>
              <a:rPr lang="en-US" dirty="0">
                <a:solidFill>
                  <a:schemeClr val="bg1"/>
                </a:solidFill>
                <a:effectLst>
                  <a:outerShdw blurRad="38100" dist="38100" dir="2700000" algn="tl">
                    <a:srgbClr val="000000">
                      <a:alpha val="43137"/>
                    </a:srgbClr>
                  </a:outerShdw>
                </a:effectLst>
              </a:rPr>
              <a:t>PRESIDENTIAL GENERAL ELECTION		   </a:t>
            </a:r>
          </a:p>
          <a:p>
            <a:r>
              <a:rPr lang="en-US" dirty="0">
                <a:solidFill>
                  <a:schemeClr val="bg1"/>
                </a:solidFill>
                <a:effectLst>
                  <a:outerShdw blurRad="38100" dist="38100" dir="2700000" algn="tl">
                    <a:srgbClr val="000000">
                      <a:alpha val="43137"/>
                    </a:srgbClr>
                  </a:outerShdw>
                </a:effectLst>
              </a:rPr>
              <a:t>NOVEMBER 3, 2020</a:t>
            </a:r>
          </a:p>
        </p:txBody>
      </p:sp>
      <p:sp>
        <p:nvSpPr>
          <p:cNvPr id="4" name="Footer Placeholder 4">
            <a:extLst>
              <a:ext uri="{FF2B5EF4-FFF2-40B4-BE49-F238E27FC236}">
                <a16:creationId xmlns:a16="http://schemas.microsoft.com/office/drawing/2014/main" id="{4BD91AEA-DDFE-4899-B2CA-18E897950F9C}"/>
              </a:ext>
            </a:extLst>
          </p:cNvPr>
          <p:cNvSpPr>
            <a:spLocks noGrp="1"/>
          </p:cNvSpPr>
          <p:nvPr>
            <p:ph type="ftr" sz="quarter" idx="11"/>
          </p:nvPr>
        </p:nvSpPr>
        <p:spPr>
          <a:xfrm>
            <a:off x="3938337" y="5749329"/>
            <a:ext cx="5027861" cy="927186"/>
          </a:xfrm>
        </p:spPr>
        <p:txBody>
          <a:bodyPr/>
          <a:lstStyle>
            <a:lvl1pPr>
              <a:defRPr sz="2000"/>
            </a:lvl1pPr>
          </a:lstStyle>
          <a:p>
            <a:r>
              <a:rPr lang="en-US" sz="1400" dirty="0">
                <a:solidFill>
                  <a:schemeClr val="bg1"/>
                </a:solidFill>
                <a:effectLst>
                  <a:outerShdw blurRad="38100" dist="38100" dir="2700000" algn="tl">
                    <a:srgbClr val="000000">
                      <a:alpha val="43137"/>
                    </a:srgbClr>
                  </a:outerShdw>
                </a:effectLst>
              </a:rPr>
              <a:t>PRESIDENTIAL </a:t>
            </a:r>
            <a:r>
              <a:rPr lang="en-US" sz="1400" dirty="0"/>
              <a:t>GENERAL</a:t>
            </a:r>
            <a:r>
              <a:rPr lang="en-US" sz="1400" dirty="0">
                <a:solidFill>
                  <a:schemeClr val="bg1"/>
                </a:solidFill>
                <a:effectLst>
                  <a:outerShdw blurRad="38100" dist="38100" dir="2700000" algn="tl">
                    <a:srgbClr val="000000">
                      <a:alpha val="43137"/>
                    </a:srgbClr>
                  </a:outerShdw>
                </a:effectLst>
              </a:rPr>
              <a:t> ELECTION |  NOVEMBER 3, 2020</a:t>
            </a:r>
          </a:p>
        </p:txBody>
      </p:sp>
    </p:spTree>
    <p:extLst>
      <p:ext uri="{BB962C8B-B14F-4D97-AF65-F5344CB8AC3E}">
        <p14:creationId xmlns:p14="http://schemas.microsoft.com/office/powerpoint/2010/main" val="651448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188B83-234D-489A-B456-1D23D01F2995}"/>
              </a:ext>
            </a:extLst>
          </p:cNvPr>
          <p:cNvSpPr>
            <a:spLocks noGrp="1"/>
          </p:cNvSpPr>
          <p:nvPr>
            <p:ph type="title"/>
          </p:nvPr>
        </p:nvSpPr>
        <p:spPr>
          <a:xfrm>
            <a:off x="1049551" y="2451100"/>
            <a:ext cx="6716880" cy="2403168"/>
          </a:xfrm>
        </p:spPr>
        <p:txBody>
          <a:bodyPr/>
          <a:lstStyle/>
          <a:p>
            <a:r>
              <a:rPr lang="en-US" dirty="0"/>
              <a:t>Section 3</a:t>
            </a:r>
            <a:br>
              <a:rPr lang="en-US" dirty="0"/>
            </a:br>
            <a:r>
              <a:rPr lang="en-US" b="1" dirty="0"/>
              <a:t>Voter Rights</a:t>
            </a:r>
          </a:p>
        </p:txBody>
      </p:sp>
      <p:sp>
        <p:nvSpPr>
          <p:cNvPr id="5" name="Slide Number Placeholder 4">
            <a:extLst>
              <a:ext uri="{FF2B5EF4-FFF2-40B4-BE49-F238E27FC236}">
                <a16:creationId xmlns:a16="http://schemas.microsoft.com/office/drawing/2014/main" id="{F41241EA-8E72-4BFC-B002-ABCA887FF1F1}"/>
              </a:ext>
            </a:extLst>
          </p:cNvPr>
          <p:cNvSpPr>
            <a:spLocks noGrp="1"/>
          </p:cNvSpPr>
          <p:nvPr>
            <p:ph type="sldNum" sz="quarter" idx="12"/>
          </p:nvPr>
        </p:nvSpPr>
        <p:spPr/>
        <p:txBody>
          <a:bodyPr/>
          <a:lstStyle/>
          <a:p>
            <a:fld id="{DD59F85E-000D-4D58-AD2E-34FE657D23CF}" type="slidenum">
              <a:rPr lang="en-US" smtClean="0"/>
              <a:t>10</a:t>
            </a:fld>
            <a:endParaRPr lang="en-US" dirty="0"/>
          </a:p>
        </p:txBody>
      </p:sp>
      <p:sp>
        <p:nvSpPr>
          <p:cNvPr id="4" name="Footer Placeholder 3">
            <a:extLst>
              <a:ext uri="{FF2B5EF4-FFF2-40B4-BE49-F238E27FC236}">
                <a16:creationId xmlns:a16="http://schemas.microsoft.com/office/drawing/2014/main" id="{531C54A4-F8F8-4F4E-9F63-93AB27EBCA59}"/>
              </a:ext>
            </a:extLst>
          </p:cNvPr>
          <p:cNvSpPr>
            <a:spLocks noGrp="1"/>
          </p:cNvSpPr>
          <p:nvPr>
            <p:ph type="ftr" sz="quarter" idx="4294967295"/>
          </p:nvPr>
        </p:nvSpPr>
        <p:spPr>
          <a:xfrm>
            <a:off x="5124450" y="6562725"/>
            <a:ext cx="4019550" cy="231775"/>
          </a:xfrm>
        </p:spPr>
        <p:txBody>
          <a:bodyPr/>
          <a:lstStyle/>
          <a:p>
            <a:r>
              <a:rPr lang="en-US" dirty="0"/>
              <a:t>PRESIDENTIAL GENERAL ELECTION	|  NOVEMBER 3, 2020</a:t>
            </a:r>
          </a:p>
        </p:txBody>
      </p:sp>
    </p:spTree>
    <p:extLst>
      <p:ext uri="{BB962C8B-B14F-4D97-AF65-F5344CB8AC3E}">
        <p14:creationId xmlns:p14="http://schemas.microsoft.com/office/powerpoint/2010/main" val="342772776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595BC-49F0-4BCF-9757-2357D914003C}"/>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D6FF5C9A-1220-4F94-BF6A-2426A20E7841}"/>
              </a:ext>
            </a:extLst>
          </p:cNvPr>
          <p:cNvSpPr>
            <a:spLocks noGrp="1"/>
          </p:cNvSpPr>
          <p:nvPr>
            <p:ph idx="1"/>
          </p:nvPr>
        </p:nvSpPr>
        <p:spPr>
          <a:xfrm>
            <a:off x="529389" y="1564105"/>
            <a:ext cx="8241631" cy="4607835"/>
          </a:xfrm>
        </p:spPr>
        <p:txBody>
          <a:bodyPr>
            <a:normAutofit fontScale="92500" lnSpcReduction="10000"/>
          </a:bodyPr>
          <a:lstStyle/>
          <a:p>
            <a:pPr marL="0" indent="0">
              <a:spcAft>
                <a:spcPts val="600"/>
              </a:spcAft>
              <a:buNone/>
            </a:pPr>
            <a:r>
              <a:rPr lang="en-US" dirty="0"/>
              <a:t>Ballots Recorded on the Ballot Statement Summary</a:t>
            </a:r>
          </a:p>
          <a:p>
            <a:pPr marL="0" indent="0">
              <a:spcAft>
                <a:spcPts val="600"/>
              </a:spcAft>
              <a:buNone/>
            </a:pPr>
            <a:r>
              <a:rPr lang="en-US" dirty="0"/>
              <a:t>Information Needed</a:t>
            </a:r>
          </a:p>
          <a:p>
            <a:pPr marL="0" indent="0">
              <a:spcAft>
                <a:spcPts val="600"/>
              </a:spcAft>
              <a:buNone/>
            </a:pPr>
            <a:r>
              <a:rPr lang="en-US" dirty="0"/>
              <a:t>Preparation – Bags 1-7</a:t>
            </a:r>
          </a:p>
          <a:p>
            <a:pPr marL="800107" lvl="1" indent="-342900">
              <a:buFont typeface="+mj-lt"/>
              <a:buAutoNum type="arabicPeriod"/>
            </a:pPr>
            <a:r>
              <a:rPr lang="en-US" sz="1800" dirty="0"/>
              <a:t>Unused ballots.</a:t>
            </a:r>
          </a:p>
          <a:p>
            <a:pPr marL="800107" lvl="1" indent="-342900">
              <a:buFont typeface="+mj-lt"/>
              <a:buAutoNum type="arabicPeriod"/>
            </a:pPr>
            <a:r>
              <a:rPr lang="en-US" sz="1800" dirty="0"/>
              <a:t>Voted precinct ballots.</a:t>
            </a:r>
          </a:p>
          <a:p>
            <a:pPr marL="800107" lvl="1" indent="-342900">
              <a:buFont typeface="+mj-lt"/>
              <a:buAutoNum type="arabicPeriod"/>
            </a:pPr>
            <a:r>
              <a:rPr lang="en-US" sz="1800" dirty="0"/>
              <a:t>Unread precinct ballots.</a:t>
            </a:r>
          </a:p>
          <a:p>
            <a:pPr marL="800107" lvl="1" indent="-342900">
              <a:buFont typeface="+mj-lt"/>
              <a:buAutoNum type="arabicPeriod"/>
            </a:pPr>
            <a:r>
              <a:rPr lang="en-US" sz="1800" dirty="0"/>
              <a:t>Voted provisional ballots.</a:t>
            </a:r>
          </a:p>
          <a:p>
            <a:pPr marL="800107" lvl="1" indent="-342900">
              <a:buFont typeface="+mj-lt"/>
              <a:buAutoNum type="arabicPeriod"/>
            </a:pPr>
            <a:r>
              <a:rPr lang="en-US" sz="1800" dirty="0"/>
              <a:t>Spoiled ballots.</a:t>
            </a:r>
          </a:p>
          <a:p>
            <a:pPr marL="800107" lvl="1" indent="-342900">
              <a:buFont typeface="+mj-lt"/>
              <a:buAutoNum type="arabicPeriod"/>
            </a:pPr>
            <a:r>
              <a:rPr lang="en-US" sz="1800" dirty="0"/>
              <a:t>Voted vote by mail ballots returned. </a:t>
            </a:r>
          </a:p>
          <a:p>
            <a:pPr marL="800107" lvl="1" indent="-342900">
              <a:buFont typeface="+mj-lt"/>
              <a:buAutoNum type="arabicPeriod"/>
            </a:pPr>
            <a:r>
              <a:rPr lang="en-US" sz="1800" dirty="0"/>
              <a:t>Voter registration cards and hanging rosters. </a:t>
            </a:r>
          </a:p>
          <a:p>
            <a:pPr marL="57151" indent="0">
              <a:spcAft>
                <a:spcPts val="600"/>
              </a:spcAft>
              <a:buNone/>
            </a:pPr>
            <a:r>
              <a:rPr lang="en-US" dirty="0"/>
              <a:t>When the Ballot Statement Summary Doesn’t Balance</a:t>
            </a:r>
          </a:p>
        </p:txBody>
      </p:sp>
      <p:sp>
        <p:nvSpPr>
          <p:cNvPr id="4" name="Subtitle 3">
            <a:extLst>
              <a:ext uri="{FF2B5EF4-FFF2-40B4-BE49-F238E27FC236}">
                <a16:creationId xmlns:a16="http://schemas.microsoft.com/office/drawing/2014/main" id="{EDB0A79E-5A4C-4A17-9DA2-80E7F0F772A4}"/>
              </a:ext>
            </a:extLst>
          </p:cNvPr>
          <p:cNvSpPr>
            <a:spLocks noGrp="1"/>
          </p:cNvSpPr>
          <p:nvPr>
            <p:ph type="subTitle" idx="13"/>
          </p:nvPr>
        </p:nvSpPr>
        <p:spPr/>
        <p:txBody>
          <a:bodyPr>
            <a:normAutofit lnSpcReduction="10000"/>
          </a:bodyPr>
          <a:lstStyle/>
          <a:p>
            <a:r>
              <a:rPr lang="en-US" dirty="0"/>
              <a:t>Ballot statement SUMMARY</a:t>
            </a:r>
          </a:p>
        </p:txBody>
      </p:sp>
      <p:sp>
        <p:nvSpPr>
          <p:cNvPr id="6" name="Slide Number Placeholder 5">
            <a:extLst>
              <a:ext uri="{FF2B5EF4-FFF2-40B4-BE49-F238E27FC236}">
                <a16:creationId xmlns:a16="http://schemas.microsoft.com/office/drawing/2014/main" id="{57333A2B-5367-4B3C-8057-ABEFF8A6B2A3}"/>
              </a:ext>
            </a:extLst>
          </p:cNvPr>
          <p:cNvSpPr>
            <a:spLocks noGrp="1"/>
          </p:cNvSpPr>
          <p:nvPr>
            <p:ph type="sldNum" sz="quarter" idx="12"/>
          </p:nvPr>
        </p:nvSpPr>
        <p:spPr/>
        <p:txBody>
          <a:bodyPr/>
          <a:lstStyle/>
          <a:p>
            <a:fld id="{DD59F85E-000D-4D58-AD2E-34FE657D23CF}" type="slidenum">
              <a:rPr lang="en-US" smtClean="0"/>
              <a:t>100</a:t>
            </a:fld>
            <a:endParaRPr lang="en-US" dirty="0"/>
          </a:p>
        </p:txBody>
      </p:sp>
      <p:sp>
        <p:nvSpPr>
          <p:cNvPr id="7" name="Footer Placeholder 4">
            <a:extLst>
              <a:ext uri="{FF2B5EF4-FFF2-40B4-BE49-F238E27FC236}">
                <a16:creationId xmlns:a16="http://schemas.microsoft.com/office/drawing/2014/main" id="{05E1D1BB-7E2F-4733-A369-324C9798AB89}"/>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Tree>
    <p:extLst>
      <p:ext uri="{BB962C8B-B14F-4D97-AF65-F5344CB8AC3E}">
        <p14:creationId xmlns:p14="http://schemas.microsoft.com/office/powerpoint/2010/main" val="130607612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595BC-49F0-4BCF-9757-2357D914003C}"/>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D6FF5C9A-1220-4F94-BF6A-2426A20E7841}"/>
              </a:ext>
            </a:extLst>
          </p:cNvPr>
          <p:cNvSpPr>
            <a:spLocks noGrp="1"/>
          </p:cNvSpPr>
          <p:nvPr>
            <p:ph idx="1"/>
          </p:nvPr>
        </p:nvSpPr>
        <p:spPr>
          <a:xfrm>
            <a:off x="665491" y="1455821"/>
            <a:ext cx="7981203" cy="3874168"/>
          </a:xfrm>
        </p:spPr>
        <p:txBody>
          <a:bodyPr>
            <a:normAutofit lnSpcReduction="10000"/>
          </a:bodyPr>
          <a:lstStyle/>
          <a:p>
            <a:pPr marL="0" indent="0">
              <a:buNone/>
            </a:pPr>
            <a:r>
              <a:rPr lang="en-US" dirty="0"/>
              <a:t>Completing the Ballot Statement Summary</a:t>
            </a:r>
          </a:p>
          <a:p>
            <a:pPr lvl="1"/>
            <a:r>
              <a:rPr lang="en-US" sz="1900" dirty="0"/>
              <a:t>Follow step-by-step instructions.</a:t>
            </a:r>
          </a:p>
          <a:p>
            <a:pPr lvl="1"/>
            <a:r>
              <a:rPr lang="en-US" sz="1900" dirty="0"/>
              <a:t>Certification of number of voters.</a:t>
            </a:r>
          </a:p>
          <a:p>
            <a:pPr>
              <a:spcBef>
                <a:spcPts val="0"/>
              </a:spcBef>
            </a:pPr>
            <a:endParaRPr lang="en-US" sz="600" dirty="0"/>
          </a:p>
          <a:p>
            <a:pPr marL="0" indent="0">
              <a:buNone/>
            </a:pPr>
            <a:r>
              <a:rPr lang="en-US" dirty="0"/>
              <a:t>If after 1 hour of trying to balance you have not succeeded:</a:t>
            </a:r>
          </a:p>
          <a:p>
            <a:pPr lvl="1"/>
            <a:r>
              <a:rPr lang="en-US" sz="1900" dirty="0"/>
              <a:t>Stop.</a:t>
            </a:r>
          </a:p>
          <a:p>
            <a:pPr lvl="1"/>
            <a:r>
              <a:rPr lang="en-US" sz="1900" dirty="0"/>
              <a:t>Pack up supplies.</a:t>
            </a:r>
          </a:p>
          <a:p>
            <a:pPr lvl="1"/>
            <a:r>
              <a:rPr lang="en-US" sz="1900" dirty="0"/>
              <a:t>Clean up the voting assistance center.</a:t>
            </a:r>
          </a:p>
          <a:p>
            <a:pPr lvl="1"/>
            <a:r>
              <a:rPr lang="en-US" sz="1900" dirty="0"/>
              <a:t>Prepare black transport bag for ballot transporter pick-up.</a:t>
            </a:r>
          </a:p>
        </p:txBody>
      </p:sp>
      <p:sp>
        <p:nvSpPr>
          <p:cNvPr id="4" name="Subtitle 3">
            <a:extLst>
              <a:ext uri="{FF2B5EF4-FFF2-40B4-BE49-F238E27FC236}">
                <a16:creationId xmlns:a16="http://schemas.microsoft.com/office/drawing/2014/main" id="{EDB0A79E-5A4C-4A17-9DA2-80E7F0F772A4}"/>
              </a:ext>
            </a:extLst>
          </p:cNvPr>
          <p:cNvSpPr>
            <a:spLocks noGrp="1"/>
          </p:cNvSpPr>
          <p:nvPr>
            <p:ph type="subTitle" idx="13"/>
          </p:nvPr>
        </p:nvSpPr>
        <p:spPr/>
        <p:txBody>
          <a:bodyPr>
            <a:normAutofit lnSpcReduction="10000"/>
          </a:bodyPr>
          <a:lstStyle/>
          <a:p>
            <a:r>
              <a:rPr lang="en-US" dirty="0"/>
              <a:t>Ballot statement summary</a:t>
            </a:r>
          </a:p>
        </p:txBody>
      </p:sp>
      <p:sp>
        <p:nvSpPr>
          <p:cNvPr id="6" name="Text Placeholder 3">
            <a:extLst>
              <a:ext uri="{FF2B5EF4-FFF2-40B4-BE49-F238E27FC236}">
                <a16:creationId xmlns:a16="http://schemas.microsoft.com/office/drawing/2014/main" id="{218C76AE-9B80-48C7-B1C0-BB0E4093CF42}"/>
              </a:ext>
            </a:extLst>
          </p:cNvPr>
          <p:cNvSpPr txBox="1">
            <a:spLocks/>
          </p:cNvSpPr>
          <p:nvPr/>
        </p:nvSpPr>
        <p:spPr>
          <a:xfrm>
            <a:off x="677766" y="5452791"/>
            <a:ext cx="7981203" cy="1079205"/>
          </a:xfrm>
          <a:prstGeom prst="rect">
            <a:avLst/>
          </a:prstGeom>
        </p:spPr>
        <p:txBody>
          <a:bodyPr vert="horz" lIns="91440" tIns="45720" rIns="91440" bIns="45720" rtlCol="0">
            <a:normAutofit/>
          </a:bodyPr>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1pPr>
            <a:lvl2pPr marL="457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pPr algn="ctr">
              <a:buClr>
                <a:schemeClr val="accent1"/>
              </a:buClr>
            </a:pPr>
            <a:r>
              <a:rPr lang="en-US" sz="2400" b="1" dirty="0">
                <a:solidFill>
                  <a:schemeClr val="accent1"/>
                </a:solidFill>
                <a:effectLst>
                  <a:outerShdw blurRad="38100" dist="38100" dir="2700000" algn="tl">
                    <a:srgbClr val="000000">
                      <a:alpha val="43137"/>
                    </a:srgbClr>
                  </a:outerShdw>
                </a:effectLst>
              </a:rPr>
              <a:t>DO NOT RECORD VOTE BY MAIL BALLOTS ON BALLOT STATEMENT SUMMARY</a:t>
            </a:r>
            <a:endParaRPr lang="en-US" sz="2400" dirty="0">
              <a:solidFill>
                <a:schemeClr val="accent1"/>
              </a:solidFill>
              <a:effectLst>
                <a:outerShdw blurRad="38100" dist="38100" dir="2700000" algn="tl">
                  <a:srgbClr val="000000">
                    <a:alpha val="43137"/>
                  </a:srgbClr>
                </a:outerShdw>
              </a:effectLst>
            </a:endParaRPr>
          </a:p>
        </p:txBody>
      </p:sp>
      <p:sp>
        <p:nvSpPr>
          <p:cNvPr id="7" name="Slide Number Placeholder 6">
            <a:extLst>
              <a:ext uri="{FF2B5EF4-FFF2-40B4-BE49-F238E27FC236}">
                <a16:creationId xmlns:a16="http://schemas.microsoft.com/office/drawing/2014/main" id="{D94387FD-DFBE-43EE-B7F7-80A4A338B2BA}"/>
              </a:ext>
            </a:extLst>
          </p:cNvPr>
          <p:cNvSpPr>
            <a:spLocks noGrp="1"/>
          </p:cNvSpPr>
          <p:nvPr>
            <p:ph type="sldNum" sz="quarter" idx="12"/>
          </p:nvPr>
        </p:nvSpPr>
        <p:spPr/>
        <p:txBody>
          <a:bodyPr/>
          <a:lstStyle/>
          <a:p>
            <a:fld id="{DD59F85E-000D-4D58-AD2E-34FE657D23CF}" type="slidenum">
              <a:rPr lang="en-US" smtClean="0"/>
              <a:t>101</a:t>
            </a:fld>
            <a:endParaRPr lang="en-US" dirty="0"/>
          </a:p>
        </p:txBody>
      </p:sp>
      <p:sp>
        <p:nvSpPr>
          <p:cNvPr id="8" name="Footer Placeholder 4">
            <a:extLst>
              <a:ext uri="{FF2B5EF4-FFF2-40B4-BE49-F238E27FC236}">
                <a16:creationId xmlns:a16="http://schemas.microsoft.com/office/drawing/2014/main" id="{B1DA006B-7204-4B5B-8813-54B163568379}"/>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Tree>
    <p:extLst>
      <p:ext uri="{BB962C8B-B14F-4D97-AF65-F5344CB8AC3E}">
        <p14:creationId xmlns:p14="http://schemas.microsoft.com/office/powerpoint/2010/main" val="379636191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5D125-836D-4F30-9D6A-C13F65C4F62C}"/>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00BA7CD1-9C33-4BEC-9154-B55D58D26DF2}"/>
              </a:ext>
            </a:extLst>
          </p:cNvPr>
          <p:cNvSpPr>
            <a:spLocks noGrp="1"/>
          </p:cNvSpPr>
          <p:nvPr>
            <p:ph idx="1"/>
          </p:nvPr>
        </p:nvSpPr>
        <p:spPr>
          <a:xfrm>
            <a:off x="619579" y="1624263"/>
            <a:ext cx="7882737" cy="4547677"/>
          </a:xfrm>
        </p:spPr>
        <p:txBody>
          <a:bodyPr>
            <a:normAutofit/>
          </a:bodyPr>
          <a:lstStyle/>
          <a:p>
            <a:pPr marL="0" indent="0">
              <a:buNone/>
            </a:pPr>
            <a:r>
              <a:rPr lang="en-US" dirty="0"/>
              <a:t>Record Seal Numbers on Security Log</a:t>
            </a:r>
          </a:p>
          <a:p>
            <a:pPr lvl="1"/>
            <a:r>
              <a:rPr lang="en-US" dirty="0"/>
              <a:t>Blue supply box.</a:t>
            </a:r>
          </a:p>
          <a:p>
            <a:pPr lvl="1"/>
            <a:r>
              <a:rPr lang="en-US" dirty="0"/>
              <a:t>Poll Pad.</a:t>
            </a:r>
          </a:p>
          <a:p>
            <a:pPr lvl="1"/>
            <a:r>
              <a:rPr lang="en-US" dirty="0"/>
              <a:t>Voting equipment.</a:t>
            </a:r>
          </a:p>
          <a:p>
            <a:pPr marL="457207" lvl="1" indent="0">
              <a:spcBef>
                <a:spcPts val="0"/>
              </a:spcBef>
              <a:buNone/>
            </a:pPr>
            <a:endParaRPr lang="en-US" sz="600" dirty="0"/>
          </a:p>
          <a:p>
            <a:pPr marL="0" indent="0">
              <a:buNone/>
            </a:pPr>
            <a:r>
              <a:rPr lang="en-US" dirty="0"/>
              <a:t>Team Paperwork</a:t>
            </a:r>
          </a:p>
          <a:p>
            <a:pPr lvl="1"/>
            <a:r>
              <a:rPr lang="en-US" dirty="0"/>
              <a:t>Security log. </a:t>
            </a:r>
          </a:p>
          <a:p>
            <a:pPr lvl="1"/>
            <a:r>
              <a:rPr lang="en-US" dirty="0"/>
              <a:t>Ballot paper control sheet.</a:t>
            </a:r>
          </a:p>
          <a:p>
            <a:pPr lvl="1"/>
            <a:r>
              <a:rPr lang="en-US" dirty="0"/>
              <a:t>Ballot statement summary.</a:t>
            </a:r>
          </a:p>
        </p:txBody>
      </p:sp>
      <p:sp>
        <p:nvSpPr>
          <p:cNvPr id="4" name="Subtitle 3">
            <a:extLst>
              <a:ext uri="{FF2B5EF4-FFF2-40B4-BE49-F238E27FC236}">
                <a16:creationId xmlns:a16="http://schemas.microsoft.com/office/drawing/2014/main" id="{84B2039E-45F8-4969-A856-3596BEF4CA14}"/>
              </a:ext>
            </a:extLst>
          </p:cNvPr>
          <p:cNvSpPr>
            <a:spLocks noGrp="1"/>
          </p:cNvSpPr>
          <p:nvPr>
            <p:ph type="subTitle" idx="13"/>
          </p:nvPr>
        </p:nvSpPr>
        <p:spPr/>
        <p:txBody>
          <a:bodyPr>
            <a:normAutofit lnSpcReduction="10000"/>
          </a:bodyPr>
          <a:lstStyle/>
          <a:p>
            <a:r>
              <a:rPr lang="en-US" dirty="0"/>
              <a:t>Closing the polls</a:t>
            </a:r>
          </a:p>
        </p:txBody>
      </p:sp>
      <p:sp>
        <p:nvSpPr>
          <p:cNvPr id="6" name="Slide Number Placeholder 5">
            <a:extLst>
              <a:ext uri="{FF2B5EF4-FFF2-40B4-BE49-F238E27FC236}">
                <a16:creationId xmlns:a16="http://schemas.microsoft.com/office/drawing/2014/main" id="{DB798C5B-0586-4A37-A7D2-03736932C9E2}"/>
              </a:ext>
            </a:extLst>
          </p:cNvPr>
          <p:cNvSpPr>
            <a:spLocks noGrp="1"/>
          </p:cNvSpPr>
          <p:nvPr>
            <p:ph type="sldNum" sz="quarter" idx="12"/>
          </p:nvPr>
        </p:nvSpPr>
        <p:spPr>
          <a:xfrm>
            <a:off x="7622052" y="289257"/>
            <a:ext cx="880264" cy="767687"/>
          </a:xfrm>
        </p:spPr>
        <p:txBody>
          <a:bodyPr/>
          <a:lstStyle/>
          <a:p>
            <a:fld id="{DD59F85E-000D-4D58-AD2E-34FE657D23CF}" type="slidenum">
              <a:rPr lang="en-US" smtClean="0"/>
              <a:t>102</a:t>
            </a:fld>
            <a:endParaRPr lang="en-US" dirty="0"/>
          </a:p>
        </p:txBody>
      </p:sp>
      <p:sp>
        <p:nvSpPr>
          <p:cNvPr id="9" name="Footer Placeholder 4">
            <a:extLst>
              <a:ext uri="{FF2B5EF4-FFF2-40B4-BE49-F238E27FC236}">
                <a16:creationId xmlns:a16="http://schemas.microsoft.com/office/drawing/2014/main" id="{D0178626-6333-4826-92C6-2F12AF86BFF7}"/>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Tree>
    <p:extLst>
      <p:ext uri="{BB962C8B-B14F-4D97-AF65-F5344CB8AC3E}">
        <p14:creationId xmlns:p14="http://schemas.microsoft.com/office/powerpoint/2010/main" val="205956795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5D125-836D-4F30-9D6A-C13F65C4F62C}"/>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00BA7CD1-9C33-4BEC-9154-B55D58D26DF2}"/>
              </a:ext>
            </a:extLst>
          </p:cNvPr>
          <p:cNvSpPr>
            <a:spLocks noGrp="1"/>
          </p:cNvSpPr>
          <p:nvPr>
            <p:ph idx="1"/>
          </p:nvPr>
        </p:nvSpPr>
        <p:spPr>
          <a:xfrm>
            <a:off x="619579" y="1859272"/>
            <a:ext cx="8039391" cy="2719137"/>
          </a:xfrm>
        </p:spPr>
        <p:txBody>
          <a:bodyPr>
            <a:normAutofit/>
          </a:bodyPr>
          <a:lstStyle/>
          <a:p>
            <a:pPr marL="0" indent="0">
              <a:buNone/>
            </a:pPr>
            <a:r>
              <a:rPr lang="en-US" dirty="0"/>
              <a:t>Ballot transport teams will pick-up voted ballots from voter assistance centers.</a:t>
            </a:r>
          </a:p>
          <a:p>
            <a:pPr lvl="1"/>
            <a:r>
              <a:rPr lang="en-US" dirty="0"/>
              <a:t>Inventory all used ballots.</a:t>
            </a:r>
          </a:p>
          <a:p>
            <a:pPr lvl="1"/>
            <a:r>
              <a:rPr lang="en-US" dirty="0"/>
              <a:t>Place used ballots in black transport bag.</a:t>
            </a:r>
          </a:p>
          <a:p>
            <a:pPr lvl="1"/>
            <a:r>
              <a:rPr lang="en-US" dirty="0"/>
              <a:t>Seal black transport bag.</a:t>
            </a:r>
          </a:p>
          <a:p>
            <a:pPr lvl="1"/>
            <a:r>
              <a:rPr lang="en-US" dirty="0"/>
              <a:t>Manager completes voted ballot pick-up official receipt.</a:t>
            </a:r>
          </a:p>
        </p:txBody>
      </p:sp>
      <p:sp>
        <p:nvSpPr>
          <p:cNvPr id="4" name="Subtitle 3">
            <a:extLst>
              <a:ext uri="{FF2B5EF4-FFF2-40B4-BE49-F238E27FC236}">
                <a16:creationId xmlns:a16="http://schemas.microsoft.com/office/drawing/2014/main" id="{84B2039E-45F8-4969-A856-3596BEF4CA14}"/>
              </a:ext>
            </a:extLst>
          </p:cNvPr>
          <p:cNvSpPr>
            <a:spLocks noGrp="1"/>
          </p:cNvSpPr>
          <p:nvPr>
            <p:ph type="subTitle" idx="13"/>
          </p:nvPr>
        </p:nvSpPr>
        <p:spPr>
          <a:xfrm>
            <a:off x="619579" y="673102"/>
            <a:ext cx="7107248" cy="390322"/>
          </a:xfrm>
        </p:spPr>
        <p:txBody>
          <a:bodyPr>
            <a:normAutofit lnSpcReduction="10000"/>
          </a:bodyPr>
          <a:lstStyle/>
          <a:p>
            <a:r>
              <a:rPr lang="en-US" dirty="0"/>
              <a:t>Ballot transporter ballot pick-up </a:t>
            </a:r>
          </a:p>
        </p:txBody>
      </p:sp>
      <p:sp>
        <p:nvSpPr>
          <p:cNvPr id="6" name="Slide Number Placeholder 5">
            <a:extLst>
              <a:ext uri="{FF2B5EF4-FFF2-40B4-BE49-F238E27FC236}">
                <a16:creationId xmlns:a16="http://schemas.microsoft.com/office/drawing/2014/main" id="{443CB37A-786D-4197-9595-71BBA71DE8EB}"/>
              </a:ext>
            </a:extLst>
          </p:cNvPr>
          <p:cNvSpPr>
            <a:spLocks noGrp="1"/>
          </p:cNvSpPr>
          <p:nvPr>
            <p:ph type="sldNum" sz="quarter" idx="12"/>
          </p:nvPr>
        </p:nvSpPr>
        <p:spPr/>
        <p:txBody>
          <a:bodyPr/>
          <a:lstStyle/>
          <a:p>
            <a:fld id="{DD59F85E-000D-4D58-AD2E-34FE657D23CF}" type="slidenum">
              <a:rPr lang="en-US" smtClean="0"/>
              <a:t>103</a:t>
            </a:fld>
            <a:endParaRPr lang="en-US" dirty="0"/>
          </a:p>
        </p:txBody>
      </p:sp>
      <p:sp>
        <p:nvSpPr>
          <p:cNvPr id="9" name="Footer Placeholder 4">
            <a:extLst>
              <a:ext uri="{FF2B5EF4-FFF2-40B4-BE49-F238E27FC236}">
                <a16:creationId xmlns:a16="http://schemas.microsoft.com/office/drawing/2014/main" id="{C9C955BC-6403-406B-8729-7F27D9C651B8}"/>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
        <p:nvSpPr>
          <p:cNvPr id="11" name="Text Placeholder 3">
            <a:extLst>
              <a:ext uri="{FF2B5EF4-FFF2-40B4-BE49-F238E27FC236}">
                <a16:creationId xmlns:a16="http://schemas.microsoft.com/office/drawing/2014/main" id="{208004B1-B303-4E8F-95B1-7FA9B21CFC76}"/>
              </a:ext>
            </a:extLst>
          </p:cNvPr>
          <p:cNvSpPr txBox="1">
            <a:spLocks/>
          </p:cNvSpPr>
          <p:nvPr/>
        </p:nvSpPr>
        <p:spPr>
          <a:xfrm>
            <a:off x="495508" y="4841948"/>
            <a:ext cx="8151187" cy="1064618"/>
          </a:xfrm>
          <a:prstGeom prst="rect">
            <a:avLst/>
          </a:prstGeom>
        </p:spPr>
        <p:txBody>
          <a:bodyPr vert="horz" lIns="91440" tIns="45720" rIns="91440" bIns="45720" rtlCol="0">
            <a:normAutofit/>
          </a:bodyPr>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1pPr>
            <a:lvl2pPr marL="457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pPr algn="ctr">
              <a:buClr>
                <a:schemeClr val="accent1"/>
              </a:buClr>
            </a:pPr>
            <a:r>
              <a:rPr lang="en-US" sz="2400" b="1" dirty="0">
                <a:solidFill>
                  <a:schemeClr val="accent1"/>
                </a:solidFill>
                <a:effectLst>
                  <a:outerShdw blurRad="38100" dist="38100" dir="2700000" algn="tl">
                    <a:srgbClr val="000000">
                      <a:alpha val="43137"/>
                    </a:srgbClr>
                  </a:outerShdw>
                </a:effectLst>
              </a:rPr>
              <a:t>BALLOT TRANSPORT TEAMS WILL PICK-UP BALLOTS BETWEEN 4:30 – 5:30 PM</a:t>
            </a:r>
          </a:p>
        </p:txBody>
      </p:sp>
    </p:spTree>
    <p:extLst>
      <p:ext uri="{BB962C8B-B14F-4D97-AF65-F5344CB8AC3E}">
        <p14:creationId xmlns:p14="http://schemas.microsoft.com/office/powerpoint/2010/main" val="271183986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5D125-836D-4F30-9D6A-C13F65C4F62C}"/>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00BA7CD1-9C33-4BEC-9154-B55D58D26DF2}"/>
              </a:ext>
            </a:extLst>
          </p:cNvPr>
          <p:cNvSpPr>
            <a:spLocks noGrp="1"/>
          </p:cNvSpPr>
          <p:nvPr>
            <p:ph idx="1"/>
          </p:nvPr>
        </p:nvSpPr>
        <p:spPr>
          <a:xfrm>
            <a:off x="685800" y="1477763"/>
            <a:ext cx="7041026" cy="1852863"/>
          </a:xfrm>
        </p:spPr>
        <p:txBody>
          <a:bodyPr>
            <a:normAutofit fontScale="92500" lnSpcReduction="10000"/>
          </a:bodyPr>
          <a:lstStyle/>
          <a:p>
            <a:r>
              <a:rPr lang="en-US" dirty="0"/>
              <a:t>Bring outside postings and ADA mitigation supplies inside the voter assistance center.</a:t>
            </a:r>
          </a:p>
          <a:p>
            <a:r>
              <a:rPr lang="en-US" dirty="0"/>
              <a:t>Leave locked caddy and blue supply box at the voter assistance center for the next day of voting.</a:t>
            </a:r>
          </a:p>
          <a:p>
            <a:pPr marL="0" indent="0">
              <a:buNone/>
            </a:pPr>
            <a:endParaRPr lang="en-US" dirty="0"/>
          </a:p>
        </p:txBody>
      </p:sp>
      <p:sp>
        <p:nvSpPr>
          <p:cNvPr id="4" name="Subtitle 3">
            <a:extLst>
              <a:ext uri="{FF2B5EF4-FFF2-40B4-BE49-F238E27FC236}">
                <a16:creationId xmlns:a16="http://schemas.microsoft.com/office/drawing/2014/main" id="{84B2039E-45F8-4969-A856-3596BEF4CA14}"/>
              </a:ext>
            </a:extLst>
          </p:cNvPr>
          <p:cNvSpPr>
            <a:spLocks noGrp="1"/>
          </p:cNvSpPr>
          <p:nvPr>
            <p:ph type="subTitle" idx="13"/>
          </p:nvPr>
        </p:nvSpPr>
        <p:spPr/>
        <p:txBody>
          <a:bodyPr>
            <a:normAutofit lnSpcReduction="10000"/>
          </a:bodyPr>
          <a:lstStyle/>
          <a:p>
            <a:r>
              <a:rPr lang="en-US" dirty="0"/>
              <a:t>CLOSING ACTIVITIES</a:t>
            </a:r>
          </a:p>
        </p:txBody>
      </p:sp>
      <p:sp>
        <p:nvSpPr>
          <p:cNvPr id="6" name="Text Placeholder 3">
            <a:extLst>
              <a:ext uri="{FF2B5EF4-FFF2-40B4-BE49-F238E27FC236}">
                <a16:creationId xmlns:a16="http://schemas.microsoft.com/office/drawing/2014/main" id="{EF4E9684-4314-46D3-B2DB-6B153EB2DDAE}"/>
              </a:ext>
            </a:extLst>
          </p:cNvPr>
          <p:cNvSpPr txBox="1">
            <a:spLocks/>
          </p:cNvSpPr>
          <p:nvPr/>
        </p:nvSpPr>
        <p:spPr>
          <a:xfrm>
            <a:off x="605928" y="3624265"/>
            <a:ext cx="8040767" cy="970540"/>
          </a:xfrm>
          <a:prstGeom prst="rect">
            <a:avLst/>
          </a:prstGeom>
        </p:spPr>
        <p:txBody>
          <a:bodyPr vert="horz" lIns="91440" tIns="45720" rIns="91440" bIns="45720" rtlCol="0">
            <a:noAutofit/>
          </a:bodyPr>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1pPr>
            <a:lvl2pPr marL="457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pPr>
              <a:buClr>
                <a:schemeClr val="accent1"/>
              </a:buClr>
            </a:pPr>
            <a:r>
              <a:rPr lang="en-US" sz="2400" b="1" dirty="0">
                <a:solidFill>
                  <a:schemeClr val="accent1"/>
                </a:solidFill>
                <a:effectLst>
                  <a:outerShdw blurRad="38100" dist="38100" dir="2700000" algn="tl">
                    <a:srgbClr val="000000">
                      <a:alpha val="43137"/>
                    </a:srgbClr>
                  </a:outerShdw>
                </a:effectLst>
              </a:rPr>
              <a:t>MAINTAIN SECURITY OF BLUE SUPPLY BOX</a:t>
            </a:r>
          </a:p>
          <a:p>
            <a:pPr>
              <a:buClr>
                <a:schemeClr val="accent1"/>
              </a:buClr>
            </a:pPr>
            <a:r>
              <a:rPr lang="en-US" sz="2400" b="1" dirty="0">
                <a:solidFill>
                  <a:schemeClr val="accent1"/>
                </a:solidFill>
                <a:effectLst>
                  <a:outerShdw blurRad="38100" dist="38100" dir="2700000" algn="tl">
                    <a:srgbClr val="000000">
                      <a:alpha val="43137"/>
                    </a:srgbClr>
                  </a:outerShdw>
                </a:effectLst>
              </a:rPr>
              <a:t>SECURE AND SEAL BALLOTS AND VOTING EQUIPMENT</a:t>
            </a:r>
          </a:p>
          <a:p>
            <a:pPr algn="r">
              <a:buClr>
                <a:schemeClr val="accent1"/>
              </a:buClr>
            </a:pPr>
            <a:endParaRPr lang="en-US" sz="2400" b="1" dirty="0">
              <a:solidFill>
                <a:schemeClr val="accent1"/>
              </a:solidFill>
              <a:effectLst>
                <a:outerShdw blurRad="38100" dist="38100" dir="2700000" algn="tl">
                  <a:srgbClr val="000000">
                    <a:alpha val="43137"/>
                  </a:srgbClr>
                </a:outerShdw>
              </a:effectLst>
            </a:endParaRPr>
          </a:p>
        </p:txBody>
      </p:sp>
      <p:sp>
        <p:nvSpPr>
          <p:cNvPr id="8" name="Text Placeholder 3">
            <a:extLst>
              <a:ext uri="{FF2B5EF4-FFF2-40B4-BE49-F238E27FC236}">
                <a16:creationId xmlns:a16="http://schemas.microsoft.com/office/drawing/2014/main" id="{02B48D44-67C8-44EA-A227-438B4D56497E}"/>
              </a:ext>
            </a:extLst>
          </p:cNvPr>
          <p:cNvSpPr txBox="1">
            <a:spLocks/>
          </p:cNvSpPr>
          <p:nvPr/>
        </p:nvSpPr>
        <p:spPr>
          <a:xfrm>
            <a:off x="665998" y="5009191"/>
            <a:ext cx="7729246" cy="1308098"/>
          </a:xfrm>
          <a:prstGeom prst="rect">
            <a:avLst/>
          </a:prstGeom>
        </p:spPr>
        <p:txBody>
          <a:bodyPr vert="horz" lIns="91440" tIns="45720" rIns="91440" bIns="45720" rtlCol="0">
            <a:normAutofit/>
          </a:bodyPr>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1pPr>
            <a:lvl2pPr marL="457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pPr>
              <a:buClr>
                <a:schemeClr val="accent1"/>
              </a:buClr>
            </a:pPr>
            <a:r>
              <a:rPr lang="en-US" sz="2400" dirty="0">
                <a:solidFill>
                  <a:schemeClr val="bg1"/>
                </a:solidFill>
                <a:effectLst>
                  <a:outerShdw blurRad="38100" dist="38100" dir="2700000" algn="tl">
                    <a:srgbClr val="000000">
                      <a:alpha val="43137"/>
                    </a:srgbClr>
                  </a:outerShdw>
                </a:effectLst>
              </a:rPr>
              <a:t>Voting Closing Support</a:t>
            </a:r>
          </a:p>
          <a:p>
            <a:pPr lvl="1">
              <a:buClr>
                <a:schemeClr val="accent1"/>
              </a:buClr>
            </a:pPr>
            <a:r>
              <a:rPr lang="en-US" sz="1800" dirty="0">
                <a:solidFill>
                  <a:schemeClr val="bg1"/>
                </a:solidFill>
                <a:effectLst>
                  <a:outerShdw blurRad="38100" dist="38100" dir="2700000" algn="tl">
                    <a:srgbClr val="000000">
                      <a:alpha val="43137"/>
                    </a:srgbClr>
                  </a:outerShdw>
                </a:effectLst>
              </a:rPr>
              <a:t>Lucinda will be on-call to troubleshoot closing issues.</a:t>
            </a:r>
          </a:p>
        </p:txBody>
      </p:sp>
      <p:sp>
        <p:nvSpPr>
          <p:cNvPr id="7" name="Slide Number Placeholder 6">
            <a:extLst>
              <a:ext uri="{FF2B5EF4-FFF2-40B4-BE49-F238E27FC236}">
                <a16:creationId xmlns:a16="http://schemas.microsoft.com/office/drawing/2014/main" id="{C38F3A65-61AA-498D-988A-CA24908CEA5E}"/>
              </a:ext>
            </a:extLst>
          </p:cNvPr>
          <p:cNvSpPr>
            <a:spLocks noGrp="1"/>
          </p:cNvSpPr>
          <p:nvPr>
            <p:ph type="sldNum" sz="quarter" idx="12"/>
          </p:nvPr>
        </p:nvSpPr>
        <p:spPr/>
        <p:txBody>
          <a:bodyPr/>
          <a:lstStyle/>
          <a:p>
            <a:fld id="{DD59F85E-000D-4D58-AD2E-34FE657D23CF}" type="slidenum">
              <a:rPr lang="en-US" smtClean="0"/>
              <a:t>104</a:t>
            </a:fld>
            <a:endParaRPr lang="en-US" dirty="0"/>
          </a:p>
        </p:txBody>
      </p:sp>
      <p:sp>
        <p:nvSpPr>
          <p:cNvPr id="9" name="Footer Placeholder 4">
            <a:extLst>
              <a:ext uri="{FF2B5EF4-FFF2-40B4-BE49-F238E27FC236}">
                <a16:creationId xmlns:a16="http://schemas.microsoft.com/office/drawing/2014/main" id="{57BFFEF0-BEAF-41EB-9DE6-7817E7BFB612}"/>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Tree>
    <p:extLst>
      <p:ext uri="{BB962C8B-B14F-4D97-AF65-F5344CB8AC3E}">
        <p14:creationId xmlns:p14="http://schemas.microsoft.com/office/powerpoint/2010/main" val="283095502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188B83-234D-489A-B456-1D23D01F2995}"/>
              </a:ext>
            </a:extLst>
          </p:cNvPr>
          <p:cNvSpPr>
            <a:spLocks noGrp="1"/>
          </p:cNvSpPr>
          <p:nvPr>
            <p:ph type="title"/>
          </p:nvPr>
        </p:nvSpPr>
        <p:spPr>
          <a:xfrm>
            <a:off x="584200" y="2451100"/>
            <a:ext cx="7962900" cy="2403168"/>
          </a:xfrm>
        </p:spPr>
        <p:txBody>
          <a:bodyPr/>
          <a:lstStyle/>
          <a:p>
            <a:r>
              <a:rPr lang="en-US" dirty="0"/>
              <a:t>Section 15</a:t>
            </a:r>
            <a:br>
              <a:rPr lang="en-US" dirty="0"/>
            </a:br>
            <a:r>
              <a:rPr lang="en-US" b="1" dirty="0"/>
              <a:t>Election Morning Opening Procedures</a:t>
            </a:r>
          </a:p>
        </p:txBody>
      </p:sp>
      <p:sp>
        <p:nvSpPr>
          <p:cNvPr id="5" name="Slide Number Placeholder 4">
            <a:extLst>
              <a:ext uri="{FF2B5EF4-FFF2-40B4-BE49-F238E27FC236}">
                <a16:creationId xmlns:a16="http://schemas.microsoft.com/office/drawing/2014/main" id="{F41241EA-8E72-4BFC-B002-ABCA887FF1F1}"/>
              </a:ext>
            </a:extLst>
          </p:cNvPr>
          <p:cNvSpPr>
            <a:spLocks noGrp="1"/>
          </p:cNvSpPr>
          <p:nvPr>
            <p:ph type="sldNum" sz="quarter" idx="12"/>
          </p:nvPr>
        </p:nvSpPr>
        <p:spPr/>
        <p:txBody>
          <a:bodyPr/>
          <a:lstStyle/>
          <a:p>
            <a:fld id="{DD59F85E-000D-4D58-AD2E-34FE657D23CF}" type="slidenum">
              <a:rPr lang="en-US" smtClean="0"/>
              <a:t>105</a:t>
            </a:fld>
            <a:endParaRPr lang="en-US" dirty="0"/>
          </a:p>
        </p:txBody>
      </p:sp>
      <p:sp>
        <p:nvSpPr>
          <p:cNvPr id="4" name="Footer Placeholder 3">
            <a:extLst>
              <a:ext uri="{FF2B5EF4-FFF2-40B4-BE49-F238E27FC236}">
                <a16:creationId xmlns:a16="http://schemas.microsoft.com/office/drawing/2014/main" id="{531C54A4-F8F8-4F4E-9F63-93AB27EBCA59}"/>
              </a:ext>
            </a:extLst>
          </p:cNvPr>
          <p:cNvSpPr>
            <a:spLocks noGrp="1"/>
          </p:cNvSpPr>
          <p:nvPr>
            <p:ph type="ftr" sz="quarter" idx="4294967295"/>
          </p:nvPr>
        </p:nvSpPr>
        <p:spPr>
          <a:xfrm>
            <a:off x="5124450" y="6562725"/>
            <a:ext cx="4019550" cy="231775"/>
          </a:xfrm>
        </p:spPr>
        <p:txBody>
          <a:bodyPr/>
          <a:lstStyle/>
          <a:p>
            <a:r>
              <a:rPr lang="en-US" dirty="0"/>
              <a:t>PRESIDENTIAL GENERAL ELECTION	|  NOVEMBER 3, 2020</a:t>
            </a:r>
          </a:p>
        </p:txBody>
      </p:sp>
    </p:spTree>
    <p:extLst>
      <p:ext uri="{BB962C8B-B14F-4D97-AF65-F5344CB8AC3E}">
        <p14:creationId xmlns:p14="http://schemas.microsoft.com/office/powerpoint/2010/main" val="410262739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5D125-836D-4F30-9D6A-C13F65C4F62C}"/>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00BA7CD1-9C33-4BEC-9154-B55D58D26DF2}"/>
              </a:ext>
            </a:extLst>
          </p:cNvPr>
          <p:cNvSpPr>
            <a:spLocks noGrp="1"/>
          </p:cNvSpPr>
          <p:nvPr>
            <p:ph idx="1"/>
          </p:nvPr>
        </p:nvSpPr>
        <p:spPr>
          <a:xfrm>
            <a:off x="619579" y="1359158"/>
            <a:ext cx="8039388" cy="4825739"/>
          </a:xfrm>
        </p:spPr>
        <p:txBody>
          <a:bodyPr>
            <a:normAutofit fontScale="92500" lnSpcReduction="20000"/>
          </a:bodyPr>
          <a:lstStyle/>
          <a:p>
            <a:pPr marL="0" indent="0">
              <a:buNone/>
            </a:pPr>
            <a:r>
              <a:rPr lang="en-US" dirty="0"/>
              <a:t>Record Seal Numbers on Security Log</a:t>
            </a:r>
          </a:p>
          <a:p>
            <a:pPr lvl="1"/>
            <a:r>
              <a:rPr lang="en-US" dirty="0"/>
              <a:t>Blue Supply Box</a:t>
            </a:r>
          </a:p>
          <a:p>
            <a:pPr lvl="1"/>
            <a:r>
              <a:rPr lang="en-US" dirty="0"/>
              <a:t>Poll Pad</a:t>
            </a:r>
          </a:p>
          <a:p>
            <a:pPr lvl="1"/>
            <a:r>
              <a:rPr lang="en-US" dirty="0"/>
              <a:t>Voting Equipment </a:t>
            </a:r>
          </a:p>
          <a:p>
            <a:pPr marL="0" indent="0">
              <a:buNone/>
            </a:pPr>
            <a:r>
              <a:rPr lang="en-US" dirty="0"/>
              <a:t>Set-up Voting Equipment</a:t>
            </a:r>
          </a:p>
          <a:p>
            <a:pPr lvl="1"/>
            <a:r>
              <a:rPr lang="en-US" dirty="0"/>
              <a:t>Requires two people.</a:t>
            </a:r>
          </a:p>
          <a:p>
            <a:pPr lvl="1"/>
            <a:r>
              <a:rPr lang="en-US" dirty="0"/>
              <a:t>Run zero tapes.</a:t>
            </a:r>
          </a:p>
          <a:p>
            <a:pPr marL="0" indent="0">
              <a:buNone/>
            </a:pPr>
            <a:r>
              <a:rPr lang="en-US" dirty="0"/>
              <a:t>Inventory Pre-Printed Ballots and Ballot Stock</a:t>
            </a:r>
          </a:p>
          <a:p>
            <a:pPr marL="0" indent="0">
              <a:buNone/>
            </a:pPr>
            <a:r>
              <a:rPr lang="en-US" dirty="0"/>
              <a:t>Set-up Voting Stations</a:t>
            </a:r>
          </a:p>
          <a:p>
            <a:pPr marL="0" indent="0">
              <a:buNone/>
            </a:pPr>
            <a:r>
              <a:rPr lang="en-US" dirty="0"/>
              <a:t>Convert Blue Supply Box to Ballot Box</a:t>
            </a:r>
          </a:p>
          <a:p>
            <a:pPr marL="0" indent="0">
              <a:buNone/>
            </a:pPr>
            <a:r>
              <a:rPr lang="en-US" dirty="0"/>
              <a:t>Post Outside Signs</a:t>
            </a:r>
          </a:p>
          <a:p>
            <a:pPr marL="0" indent="0">
              <a:buNone/>
            </a:pPr>
            <a:r>
              <a:rPr lang="en-US" dirty="0"/>
              <a:t>ADA Mitigation Outside </a:t>
            </a:r>
          </a:p>
        </p:txBody>
      </p:sp>
      <p:sp>
        <p:nvSpPr>
          <p:cNvPr id="4" name="Subtitle 3">
            <a:extLst>
              <a:ext uri="{FF2B5EF4-FFF2-40B4-BE49-F238E27FC236}">
                <a16:creationId xmlns:a16="http://schemas.microsoft.com/office/drawing/2014/main" id="{84B2039E-45F8-4969-A856-3596BEF4CA14}"/>
              </a:ext>
            </a:extLst>
          </p:cNvPr>
          <p:cNvSpPr>
            <a:spLocks noGrp="1"/>
          </p:cNvSpPr>
          <p:nvPr>
            <p:ph type="subTitle" idx="13"/>
          </p:nvPr>
        </p:nvSpPr>
        <p:spPr>
          <a:xfrm>
            <a:off x="1347537" y="673102"/>
            <a:ext cx="6379290" cy="390322"/>
          </a:xfrm>
        </p:spPr>
        <p:txBody>
          <a:bodyPr>
            <a:normAutofit lnSpcReduction="10000"/>
          </a:bodyPr>
          <a:lstStyle/>
          <a:p>
            <a:r>
              <a:rPr lang="en-US" dirty="0"/>
              <a:t>Election morning opening procedures</a:t>
            </a:r>
          </a:p>
        </p:txBody>
      </p:sp>
      <p:sp>
        <p:nvSpPr>
          <p:cNvPr id="6" name="Slide Number Placeholder 5">
            <a:extLst>
              <a:ext uri="{FF2B5EF4-FFF2-40B4-BE49-F238E27FC236}">
                <a16:creationId xmlns:a16="http://schemas.microsoft.com/office/drawing/2014/main" id="{E91ECC7C-66A5-4E99-97B1-345F38BC885F}"/>
              </a:ext>
            </a:extLst>
          </p:cNvPr>
          <p:cNvSpPr>
            <a:spLocks noGrp="1"/>
          </p:cNvSpPr>
          <p:nvPr>
            <p:ph type="sldNum" sz="quarter" idx="12"/>
          </p:nvPr>
        </p:nvSpPr>
        <p:spPr/>
        <p:txBody>
          <a:bodyPr/>
          <a:lstStyle/>
          <a:p>
            <a:fld id="{DD59F85E-000D-4D58-AD2E-34FE657D23CF}" type="slidenum">
              <a:rPr lang="en-US" smtClean="0"/>
              <a:t>106</a:t>
            </a:fld>
            <a:endParaRPr lang="en-US" dirty="0"/>
          </a:p>
        </p:txBody>
      </p:sp>
      <p:sp>
        <p:nvSpPr>
          <p:cNvPr id="13" name="Footer Placeholder 4">
            <a:extLst>
              <a:ext uri="{FF2B5EF4-FFF2-40B4-BE49-F238E27FC236}">
                <a16:creationId xmlns:a16="http://schemas.microsoft.com/office/drawing/2014/main" id="{C8C9C2F1-930F-42CB-BBEE-1D7A8A5C93F3}"/>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Tree>
    <p:extLst>
      <p:ext uri="{BB962C8B-B14F-4D97-AF65-F5344CB8AC3E}">
        <p14:creationId xmlns:p14="http://schemas.microsoft.com/office/powerpoint/2010/main" val="184555017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5D125-836D-4F30-9D6A-C13F65C4F62C}"/>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00BA7CD1-9C33-4BEC-9154-B55D58D26DF2}"/>
              </a:ext>
            </a:extLst>
          </p:cNvPr>
          <p:cNvSpPr>
            <a:spLocks noGrp="1"/>
          </p:cNvSpPr>
          <p:nvPr>
            <p:ph idx="1"/>
          </p:nvPr>
        </p:nvSpPr>
        <p:spPr>
          <a:xfrm>
            <a:off x="999353" y="1672389"/>
            <a:ext cx="7062536" cy="3742003"/>
          </a:xfrm>
        </p:spPr>
        <p:txBody>
          <a:bodyPr>
            <a:normAutofit/>
          </a:bodyPr>
          <a:lstStyle/>
          <a:p>
            <a:pPr marL="0" indent="0">
              <a:buNone/>
            </a:pPr>
            <a:r>
              <a:rPr lang="en-US" dirty="0"/>
              <a:t>Morning Paperwork</a:t>
            </a:r>
          </a:p>
          <a:p>
            <a:pPr lvl="1"/>
            <a:r>
              <a:rPr lang="en-US" dirty="0"/>
              <a:t>Paysheet.</a:t>
            </a:r>
          </a:p>
          <a:p>
            <a:pPr lvl="1"/>
            <a:r>
              <a:rPr lang="en-US" dirty="0"/>
              <a:t>Sign voting equipment zero tapes.</a:t>
            </a:r>
          </a:p>
          <a:p>
            <a:pPr lvl="1"/>
            <a:r>
              <a:rPr lang="en-US" dirty="0"/>
              <a:t>Name tags. </a:t>
            </a:r>
          </a:p>
          <a:p>
            <a:pPr lvl="1">
              <a:spcBef>
                <a:spcPts val="0"/>
              </a:spcBef>
            </a:pPr>
            <a:endParaRPr lang="en-US" sz="600" dirty="0"/>
          </a:p>
          <a:p>
            <a:pPr marL="0" indent="0">
              <a:buNone/>
            </a:pPr>
            <a:r>
              <a:rPr lang="en-US" dirty="0"/>
              <a:t>Election Morning Set-up Support</a:t>
            </a:r>
          </a:p>
          <a:p>
            <a:pPr lvl="1">
              <a:buClr>
                <a:schemeClr val="accent1"/>
              </a:buClr>
            </a:pPr>
            <a:r>
              <a:rPr lang="en-US" sz="1800" dirty="0"/>
              <a:t>Office of Elections main line.</a:t>
            </a:r>
          </a:p>
          <a:p>
            <a:pPr lvl="1">
              <a:buClr>
                <a:schemeClr val="accent1"/>
              </a:buClr>
            </a:pPr>
            <a:r>
              <a:rPr lang="en-US" sz="1800" dirty="0"/>
              <a:t>Emergency hotline.</a:t>
            </a:r>
          </a:p>
          <a:p>
            <a:pPr lvl="1">
              <a:buClr>
                <a:schemeClr val="accent1"/>
              </a:buClr>
            </a:pPr>
            <a:r>
              <a:rPr lang="en-US" sz="1800" dirty="0"/>
              <a:t>Lucinda Jackson.</a:t>
            </a:r>
            <a:endParaRPr lang="en-US" dirty="0"/>
          </a:p>
          <a:p>
            <a:pPr lvl="1"/>
            <a:endParaRPr lang="en-US" dirty="0"/>
          </a:p>
        </p:txBody>
      </p:sp>
      <p:sp>
        <p:nvSpPr>
          <p:cNvPr id="4" name="Subtitle 3">
            <a:extLst>
              <a:ext uri="{FF2B5EF4-FFF2-40B4-BE49-F238E27FC236}">
                <a16:creationId xmlns:a16="http://schemas.microsoft.com/office/drawing/2014/main" id="{84B2039E-45F8-4969-A856-3596BEF4CA14}"/>
              </a:ext>
            </a:extLst>
          </p:cNvPr>
          <p:cNvSpPr>
            <a:spLocks noGrp="1"/>
          </p:cNvSpPr>
          <p:nvPr>
            <p:ph type="subTitle" idx="13"/>
          </p:nvPr>
        </p:nvSpPr>
        <p:spPr/>
        <p:txBody>
          <a:bodyPr>
            <a:normAutofit fontScale="92500"/>
          </a:bodyPr>
          <a:lstStyle/>
          <a:p>
            <a:r>
              <a:rPr lang="en-US" dirty="0"/>
              <a:t>ELECTION MORNING opening procedures</a:t>
            </a:r>
          </a:p>
        </p:txBody>
      </p:sp>
      <p:sp>
        <p:nvSpPr>
          <p:cNvPr id="6" name="Text Placeholder 3">
            <a:extLst>
              <a:ext uri="{FF2B5EF4-FFF2-40B4-BE49-F238E27FC236}">
                <a16:creationId xmlns:a16="http://schemas.microsoft.com/office/drawing/2014/main" id="{EF4E9684-4314-46D3-B2DB-6B153EB2DDAE}"/>
              </a:ext>
            </a:extLst>
          </p:cNvPr>
          <p:cNvSpPr txBox="1">
            <a:spLocks/>
          </p:cNvSpPr>
          <p:nvPr/>
        </p:nvSpPr>
        <p:spPr>
          <a:xfrm>
            <a:off x="635963" y="5536879"/>
            <a:ext cx="7789316" cy="780410"/>
          </a:xfrm>
          <a:prstGeom prst="rect">
            <a:avLst/>
          </a:prstGeom>
        </p:spPr>
        <p:txBody>
          <a:bodyPr vert="horz" lIns="91440" tIns="45720" rIns="91440" bIns="45720" rtlCol="0">
            <a:noAutofit/>
          </a:bodyPr>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1pPr>
            <a:lvl2pPr marL="457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pPr algn="ctr">
              <a:buClr>
                <a:schemeClr val="accent1"/>
              </a:buClr>
            </a:pPr>
            <a:r>
              <a:rPr lang="en-US" sz="2800" b="1" dirty="0">
                <a:solidFill>
                  <a:schemeClr val="accent1"/>
                </a:solidFill>
                <a:effectLst>
                  <a:outerShdw blurRad="38100" dist="38100" dir="2700000" algn="tl">
                    <a:srgbClr val="000000">
                      <a:alpha val="43137"/>
                    </a:srgbClr>
                  </a:outerShdw>
                </a:effectLst>
              </a:rPr>
              <a:t>POLLS OPEN AT 7 AM</a:t>
            </a:r>
          </a:p>
          <a:p>
            <a:pPr algn="ctr">
              <a:buClr>
                <a:schemeClr val="accent1"/>
              </a:buClr>
            </a:pPr>
            <a:endParaRPr lang="en-US" sz="2800" b="1" dirty="0">
              <a:solidFill>
                <a:schemeClr val="accent1"/>
              </a:solidFill>
              <a:effectLst>
                <a:outerShdw blurRad="38100" dist="38100" dir="2700000" algn="tl">
                  <a:srgbClr val="000000">
                    <a:alpha val="43137"/>
                  </a:srgbClr>
                </a:outerShdw>
              </a:effectLst>
            </a:endParaRPr>
          </a:p>
        </p:txBody>
      </p:sp>
      <p:sp>
        <p:nvSpPr>
          <p:cNvPr id="7" name="Slide Number Placeholder 6">
            <a:extLst>
              <a:ext uri="{FF2B5EF4-FFF2-40B4-BE49-F238E27FC236}">
                <a16:creationId xmlns:a16="http://schemas.microsoft.com/office/drawing/2014/main" id="{C38F3A65-61AA-498D-988A-CA24908CEA5E}"/>
              </a:ext>
            </a:extLst>
          </p:cNvPr>
          <p:cNvSpPr>
            <a:spLocks noGrp="1"/>
          </p:cNvSpPr>
          <p:nvPr>
            <p:ph type="sldNum" sz="quarter" idx="12"/>
          </p:nvPr>
        </p:nvSpPr>
        <p:spPr/>
        <p:txBody>
          <a:bodyPr/>
          <a:lstStyle/>
          <a:p>
            <a:fld id="{DD59F85E-000D-4D58-AD2E-34FE657D23CF}" type="slidenum">
              <a:rPr lang="en-US" smtClean="0"/>
              <a:t>107</a:t>
            </a:fld>
            <a:endParaRPr lang="en-US" dirty="0"/>
          </a:p>
        </p:txBody>
      </p:sp>
      <p:sp>
        <p:nvSpPr>
          <p:cNvPr id="9" name="Footer Placeholder 4">
            <a:extLst>
              <a:ext uri="{FF2B5EF4-FFF2-40B4-BE49-F238E27FC236}">
                <a16:creationId xmlns:a16="http://schemas.microsoft.com/office/drawing/2014/main" id="{57BFFEF0-BEAF-41EB-9DE6-7817E7BFB612}"/>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Tree>
    <p:extLst>
      <p:ext uri="{BB962C8B-B14F-4D97-AF65-F5344CB8AC3E}">
        <p14:creationId xmlns:p14="http://schemas.microsoft.com/office/powerpoint/2010/main" val="428204613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80717-7A7A-4F3F-8F0B-3CE5B0F9039B}"/>
              </a:ext>
            </a:extLst>
          </p:cNvPr>
          <p:cNvSpPr>
            <a:spLocks noGrp="1"/>
          </p:cNvSpPr>
          <p:nvPr>
            <p:ph type="title"/>
          </p:nvPr>
        </p:nvSpPr>
        <p:spPr>
          <a:xfrm>
            <a:off x="1587729" y="3017367"/>
            <a:ext cx="5794702" cy="1603873"/>
          </a:xfrm>
        </p:spPr>
        <p:txBody>
          <a:bodyPr/>
          <a:lstStyle/>
          <a:p>
            <a:r>
              <a:rPr lang="en-US" dirty="0"/>
              <a:t>The polls are open!</a:t>
            </a:r>
          </a:p>
        </p:txBody>
      </p:sp>
      <p:sp>
        <p:nvSpPr>
          <p:cNvPr id="4" name="Text Placeholder 3">
            <a:extLst>
              <a:ext uri="{FF2B5EF4-FFF2-40B4-BE49-F238E27FC236}">
                <a16:creationId xmlns:a16="http://schemas.microsoft.com/office/drawing/2014/main" id="{A154FE99-839A-4683-815F-70B9B431B8C8}"/>
              </a:ext>
            </a:extLst>
          </p:cNvPr>
          <p:cNvSpPr>
            <a:spLocks noGrp="1"/>
          </p:cNvSpPr>
          <p:nvPr>
            <p:ph type="body" sz="half" idx="2"/>
          </p:nvPr>
        </p:nvSpPr>
        <p:spPr>
          <a:xfrm>
            <a:off x="995855" y="1287540"/>
            <a:ext cx="4314825" cy="579787"/>
          </a:xfrm>
        </p:spPr>
        <p:txBody>
          <a:bodyPr>
            <a:normAutofit/>
          </a:bodyPr>
          <a:lstStyle/>
          <a:p>
            <a:r>
              <a:rPr lang="en-US" sz="2400" dirty="0"/>
              <a:t>7:00 AM</a:t>
            </a:r>
          </a:p>
        </p:txBody>
      </p:sp>
      <p:sp>
        <p:nvSpPr>
          <p:cNvPr id="5" name="TextBox 4">
            <a:extLst>
              <a:ext uri="{FF2B5EF4-FFF2-40B4-BE49-F238E27FC236}">
                <a16:creationId xmlns:a16="http://schemas.microsoft.com/office/drawing/2014/main" id="{3FD89463-8BC4-4395-9C3A-0E8A5D0F5830}"/>
              </a:ext>
            </a:extLst>
          </p:cNvPr>
          <p:cNvSpPr txBox="1"/>
          <p:nvPr/>
        </p:nvSpPr>
        <p:spPr>
          <a:xfrm>
            <a:off x="995855" y="2444115"/>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solidFill>
                  <a:schemeClr val="accent1"/>
                </a:solidFill>
              </a:rPr>
              <a:t>“</a:t>
            </a:r>
          </a:p>
        </p:txBody>
      </p:sp>
      <p:sp>
        <p:nvSpPr>
          <p:cNvPr id="6" name="TextBox 5">
            <a:extLst>
              <a:ext uri="{FF2B5EF4-FFF2-40B4-BE49-F238E27FC236}">
                <a16:creationId xmlns:a16="http://schemas.microsoft.com/office/drawing/2014/main" id="{AF69629B-F4FD-484C-8FBF-EC57E33ED0AC}"/>
              </a:ext>
            </a:extLst>
          </p:cNvPr>
          <p:cNvSpPr txBox="1"/>
          <p:nvPr/>
        </p:nvSpPr>
        <p:spPr>
          <a:xfrm>
            <a:off x="7382431" y="2444115"/>
            <a:ext cx="531410" cy="1954657"/>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solidFill>
                  <a:schemeClr val="accent1"/>
                </a:solidFill>
              </a:rPr>
              <a:t>”</a:t>
            </a:r>
          </a:p>
        </p:txBody>
      </p:sp>
      <p:sp>
        <p:nvSpPr>
          <p:cNvPr id="7" name="Text Placeholder 3">
            <a:extLst>
              <a:ext uri="{FF2B5EF4-FFF2-40B4-BE49-F238E27FC236}">
                <a16:creationId xmlns:a16="http://schemas.microsoft.com/office/drawing/2014/main" id="{AD75F661-5B15-497A-8E7C-6F6D8ED0BF3B}"/>
              </a:ext>
            </a:extLst>
          </p:cNvPr>
          <p:cNvSpPr txBox="1">
            <a:spLocks/>
          </p:cNvSpPr>
          <p:nvPr/>
        </p:nvSpPr>
        <p:spPr>
          <a:xfrm>
            <a:off x="995854" y="1865828"/>
            <a:ext cx="4314825" cy="579787"/>
          </a:xfrm>
          <a:prstGeom prst="rect">
            <a:avLst/>
          </a:prstGeom>
        </p:spPr>
        <p:txBody>
          <a:bodyPr vert="horz" lIns="91440" tIns="45720" rIns="91440" bIns="45720" rtlCol="0" anchor="ctr">
            <a:normAutofit/>
          </a:bodyPr>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solidFill>
                <a:latin typeface="+mj-lt"/>
                <a:ea typeface="+mj-ea"/>
                <a:cs typeface="+mj-cs"/>
              </a:defRPr>
            </a:lvl1pPr>
            <a:lvl2pPr marL="457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r>
              <a:rPr lang="en-US" sz="2400" dirty="0">
                <a:solidFill>
                  <a:schemeClr val="bg1"/>
                </a:solidFill>
                <a:effectLst>
                  <a:outerShdw blurRad="38100" dist="38100" dir="2700000" algn="tl">
                    <a:srgbClr val="000000">
                      <a:alpha val="43137"/>
                    </a:srgbClr>
                  </a:outerShdw>
                </a:effectLst>
              </a:rPr>
              <a:t>Manager announces:</a:t>
            </a:r>
          </a:p>
        </p:txBody>
      </p:sp>
      <p:sp>
        <p:nvSpPr>
          <p:cNvPr id="3" name="Slide Number Placeholder 2">
            <a:extLst>
              <a:ext uri="{FF2B5EF4-FFF2-40B4-BE49-F238E27FC236}">
                <a16:creationId xmlns:a16="http://schemas.microsoft.com/office/drawing/2014/main" id="{C6CDB5BC-BE6C-4C8A-BBB4-37618AA727D4}"/>
              </a:ext>
            </a:extLst>
          </p:cNvPr>
          <p:cNvSpPr>
            <a:spLocks noGrp="1"/>
          </p:cNvSpPr>
          <p:nvPr>
            <p:ph type="sldNum" sz="quarter" idx="12"/>
          </p:nvPr>
        </p:nvSpPr>
        <p:spPr/>
        <p:txBody>
          <a:bodyPr/>
          <a:lstStyle/>
          <a:p>
            <a:fld id="{DD59F85E-000D-4D58-AD2E-34FE657D23CF}" type="slidenum">
              <a:rPr lang="en-US" smtClean="0"/>
              <a:t>108</a:t>
            </a:fld>
            <a:endParaRPr lang="en-US" dirty="0"/>
          </a:p>
        </p:txBody>
      </p:sp>
    </p:spTree>
    <p:extLst>
      <p:ext uri="{BB962C8B-B14F-4D97-AF65-F5344CB8AC3E}">
        <p14:creationId xmlns:p14="http://schemas.microsoft.com/office/powerpoint/2010/main" val="277351209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188B83-234D-489A-B456-1D23D01F2995}"/>
              </a:ext>
            </a:extLst>
          </p:cNvPr>
          <p:cNvSpPr>
            <a:spLocks noGrp="1"/>
          </p:cNvSpPr>
          <p:nvPr>
            <p:ph type="title"/>
          </p:nvPr>
        </p:nvSpPr>
        <p:spPr>
          <a:xfrm>
            <a:off x="584200" y="2451100"/>
            <a:ext cx="7811043" cy="2403168"/>
          </a:xfrm>
        </p:spPr>
        <p:txBody>
          <a:bodyPr/>
          <a:lstStyle/>
          <a:p>
            <a:r>
              <a:rPr lang="en-US" dirty="0"/>
              <a:t>Section 16</a:t>
            </a:r>
            <a:br>
              <a:rPr lang="en-US" dirty="0"/>
            </a:br>
            <a:r>
              <a:rPr lang="en-US" b="1" dirty="0"/>
              <a:t>Election Night Closing Procedures</a:t>
            </a:r>
          </a:p>
        </p:txBody>
      </p:sp>
      <p:sp>
        <p:nvSpPr>
          <p:cNvPr id="5" name="Slide Number Placeholder 4">
            <a:extLst>
              <a:ext uri="{FF2B5EF4-FFF2-40B4-BE49-F238E27FC236}">
                <a16:creationId xmlns:a16="http://schemas.microsoft.com/office/drawing/2014/main" id="{F41241EA-8E72-4BFC-B002-ABCA887FF1F1}"/>
              </a:ext>
            </a:extLst>
          </p:cNvPr>
          <p:cNvSpPr>
            <a:spLocks noGrp="1"/>
          </p:cNvSpPr>
          <p:nvPr>
            <p:ph type="sldNum" sz="quarter" idx="12"/>
          </p:nvPr>
        </p:nvSpPr>
        <p:spPr/>
        <p:txBody>
          <a:bodyPr/>
          <a:lstStyle/>
          <a:p>
            <a:fld id="{DD59F85E-000D-4D58-AD2E-34FE657D23CF}" type="slidenum">
              <a:rPr lang="en-US" smtClean="0"/>
              <a:t>109</a:t>
            </a:fld>
            <a:endParaRPr lang="en-US" dirty="0"/>
          </a:p>
        </p:txBody>
      </p:sp>
      <p:sp>
        <p:nvSpPr>
          <p:cNvPr id="4" name="Footer Placeholder 3">
            <a:extLst>
              <a:ext uri="{FF2B5EF4-FFF2-40B4-BE49-F238E27FC236}">
                <a16:creationId xmlns:a16="http://schemas.microsoft.com/office/drawing/2014/main" id="{531C54A4-F8F8-4F4E-9F63-93AB27EBCA59}"/>
              </a:ext>
            </a:extLst>
          </p:cNvPr>
          <p:cNvSpPr>
            <a:spLocks noGrp="1"/>
          </p:cNvSpPr>
          <p:nvPr>
            <p:ph type="ftr" sz="quarter" idx="4294967295"/>
          </p:nvPr>
        </p:nvSpPr>
        <p:spPr>
          <a:xfrm>
            <a:off x="5124450" y="6562725"/>
            <a:ext cx="4019550" cy="231775"/>
          </a:xfrm>
        </p:spPr>
        <p:txBody>
          <a:bodyPr/>
          <a:lstStyle/>
          <a:p>
            <a:r>
              <a:rPr lang="en-US" dirty="0"/>
              <a:t>PRESIDENTIAL GENERAL ELECTION	|  NOVEMBER 3, 2020</a:t>
            </a:r>
          </a:p>
        </p:txBody>
      </p:sp>
    </p:spTree>
    <p:extLst>
      <p:ext uri="{BB962C8B-B14F-4D97-AF65-F5344CB8AC3E}">
        <p14:creationId xmlns:p14="http://schemas.microsoft.com/office/powerpoint/2010/main" val="3622483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49003-7CA3-4C71-BDF6-0A8198D5D13F}"/>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66EC48AD-6C8B-4E17-BBB5-C4657BCC36BB}"/>
              </a:ext>
            </a:extLst>
          </p:cNvPr>
          <p:cNvSpPr>
            <a:spLocks noGrp="1"/>
          </p:cNvSpPr>
          <p:nvPr>
            <p:ph idx="1"/>
          </p:nvPr>
        </p:nvSpPr>
        <p:spPr>
          <a:xfrm>
            <a:off x="1257300" y="2133600"/>
            <a:ext cx="6469526" cy="4114807"/>
          </a:xfrm>
        </p:spPr>
        <p:txBody>
          <a:bodyPr/>
          <a:lstStyle/>
          <a:p>
            <a:pPr marL="0" indent="0">
              <a:buNone/>
            </a:pPr>
            <a:r>
              <a:rPr lang="en-US" dirty="0"/>
              <a:t>All voters have the right to:</a:t>
            </a:r>
          </a:p>
          <a:p>
            <a:pPr lvl="1"/>
            <a:r>
              <a:rPr lang="en-US" dirty="0"/>
              <a:t>Cast a ballot.</a:t>
            </a:r>
          </a:p>
          <a:p>
            <a:pPr lvl="1"/>
            <a:r>
              <a:rPr lang="en-US" dirty="0"/>
              <a:t>Replace a spoiled ballot.</a:t>
            </a:r>
          </a:p>
          <a:p>
            <a:pPr lvl="1"/>
            <a:r>
              <a:rPr lang="en-US" dirty="0"/>
              <a:t>Report fraud or illegal activities.</a:t>
            </a:r>
          </a:p>
          <a:p>
            <a:pPr lvl="1"/>
            <a:r>
              <a:rPr lang="en-US" dirty="0"/>
              <a:t>Receive assistance.</a:t>
            </a:r>
          </a:p>
          <a:p>
            <a:pPr lvl="1"/>
            <a:r>
              <a:rPr lang="en-US" dirty="0"/>
              <a:t>Access voting devices.</a:t>
            </a:r>
          </a:p>
          <a:p>
            <a:pPr lvl="1"/>
            <a:r>
              <a:rPr lang="en-US" dirty="0"/>
              <a:t>Vote free of intimidation.</a:t>
            </a:r>
          </a:p>
        </p:txBody>
      </p:sp>
      <p:sp>
        <p:nvSpPr>
          <p:cNvPr id="4" name="Subtitle 3">
            <a:extLst>
              <a:ext uri="{FF2B5EF4-FFF2-40B4-BE49-F238E27FC236}">
                <a16:creationId xmlns:a16="http://schemas.microsoft.com/office/drawing/2014/main" id="{CB8223D5-87BC-4F18-8D25-FAA46BCBEAA8}"/>
              </a:ext>
            </a:extLst>
          </p:cNvPr>
          <p:cNvSpPr>
            <a:spLocks noGrp="1"/>
          </p:cNvSpPr>
          <p:nvPr>
            <p:ph type="subTitle" idx="13"/>
          </p:nvPr>
        </p:nvSpPr>
        <p:spPr/>
        <p:txBody>
          <a:bodyPr>
            <a:normAutofit lnSpcReduction="10000"/>
          </a:bodyPr>
          <a:lstStyle/>
          <a:p>
            <a:r>
              <a:rPr lang="en-US" dirty="0"/>
              <a:t>Voter rights</a:t>
            </a:r>
          </a:p>
        </p:txBody>
      </p:sp>
      <p:sp>
        <p:nvSpPr>
          <p:cNvPr id="6" name="Slide Number Placeholder 5">
            <a:extLst>
              <a:ext uri="{FF2B5EF4-FFF2-40B4-BE49-F238E27FC236}">
                <a16:creationId xmlns:a16="http://schemas.microsoft.com/office/drawing/2014/main" id="{FE77F416-C62D-49ED-80D4-EF48681F7886}"/>
              </a:ext>
            </a:extLst>
          </p:cNvPr>
          <p:cNvSpPr>
            <a:spLocks noGrp="1"/>
          </p:cNvSpPr>
          <p:nvPr>
            <p:ph type="sldNum" sz="quarter" idx="12"/>
          </p:nvPr>
        </p:nvSpPr>
        <p:spPr/>
        <p:txBody>
          <a:bodyPr/>
          <a:lstStyle/>
          <a:p>
            <a:fld id="{DD59F85E-000D-4D58-AD2E-34FE657D23CF}" type="slidenum">
              <a:rPr lang="en-US" smtClean="0"/>
              <a:t>11</a:t>
            </a:fld>
            <a:endParaRPr lang="en-US" dirty="0"/>
          </a:p>
        </p:txBody>
      </p:sp>
      <p:sp>
        <p:nvSpPr>
          <p:cNvPr id="10" name="Footer Placeholder 4">
            <a:extLst>
              <a:ext uri="{FF2B5EF4-FFF2-40B4-BE49-F238E27FC236}">
                <a16:creationId xmlns:a16="http://schemas.microsoft.com/office/drawing/2014/main" id="{985D252C-1A8E-48BA-8FF4-A78DB63A5DF3}"/>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Tree>
    <p:extLst>
      <p:ext uri="{BB962C8B-B14F-4D97-AF65-F5344CB8AC3E}">
        <p14:creationId xmlns:p14="http://schemas.microsoft.com/office/powerpoint/2010/main" val="59741724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595BC-49F0-4BCF-9757-2357D914003C}"/>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D6FF5C9A-1220-4F94-BF6A-2426A20E7841}"/>
              </a:ext>
            </a:extLst>
          </p:cNvPr>
          <p:cNvSpPr>
            <a:spLocks noGrp="1"/>
          </p:cNvSpPr>
          <p:nvPr>
            <p:ph idx="1"/>
          </p:nvPr>
        </p:nvSpPr>
        <p:spPr>
          <a:xfrm>
            <a:off x="677767" y="1612232"/>
            <a:ext cx="7453072" cy="2803515"/>
          </a:xfrm>
        </p:spPr>
        <p:txBody>
          <a:bodyPr>
            <a:normAutofit/>
          </a:bodyPr>
          <a:lstStyle/>
          <a:p>
            <a:pPr marL="0" indent="0">
              <a:buNone/>
            </a:pPr>
            <a:r>
              <a:rPr lang="en-US" sz="2200" dirty="0"/>
              <a:t>Getting Organized</a:t>
            </a:r>
          </a:p>
          <a:p>
            <a:pPr lvl="1"/>
            <a:r>
              <a:rPr lang="en-US" sz="1800" dirty="0"/>
              <a:t>Create a game plan before the polls close to assign closing tasks.</a:t>
            </a:r>
          </a:p>
          <a:p>
            <a:r>
              <a:rPr lang="en-US" sz="2200" dirty="0"/>
              <a:t>Supply Closing Checklist</a:t>
            </a:r>
          </a:p>
          <a:p>
            <a:pPr lvl="1"/>
            <a:r>
              <a:rPr lang="en-US" sz="1800" dirty="0"/>
              <a:t>What to do. </a:t>
            </a:r>
          </a:p>
          <a:p>
            <a:pPr lvl="1"/>
            <a:r>
              <a:rPr lang="en-US" sz="1800" dirty="0"/>
              <a:t>Where it goes. </a:t>
            </a:r>
          </a:p>
        </p:txBody>
      </p:sp>
      <p:sp>
        <p:nvSpPr>
          <p:cNvPr id="4" name="Subtitle 3">
            <a:extLst>
              <a:ext uri="{FF2B5EF4-FFF2-40B4-BE49-F238E27FC236}">
                <a16:creationId xmlns:a16="http://schemas.microsoft.com/office/drawing/2014/main" id="{EDB0A79E-5A4C-4A17-9DA2-80E7F0F772A4}"/>
              </a:ext>
            </a:extLst>
          </p:cNvPr>
          <p:cNvSpPr>
            <a:spLocks noGrp="1"/>
          </p:cNvSpPr>
          <p:nvPr>
            <p:ph type="subTitle" idx="13"/>
          </p:nvPr>
        </p:nvSpPr>
        <p:spPr>
          <a:xfrm>
            <a:off x="708586" y="673102"/>
            <a:ext cx="7018241" cy="390322"/>
          </a:xfrm>
        </p:spPr>
        <p:txBody>
          <a:bodyPr>
            <a:normAutofit lnSpcReduction="10000"/>
          </a:bodyPr>
          <a:lstStyle/>
          <a:p>
            <a:r>
              <a:rPr lang="en-US" dirty="0"/>
              <a:t>ELECTION NIGHT CLOSING PROCEDURES</a:t>
            </a:r>
          </a:p>
        </p:txBody>
      </p:sp>
      <p:sp>
        <p:nvSpPr>
          <p:cNvPr id="7" name="Slide Number Placeholder 6">
            <a:extLst>
              <a:ext uri="{FF2B5EF4-FFF2-40B4-BE49-F238E27FC236}">
                <a16:creationId xmlns:a16="http://schemas.microsoft.com/office/drawing/2014/main" id="{24CBDCCB-E2F5-4C92-9210-CEE06EDF941C}"/>
              </a:ext>
            </a:extLst>
          </p:cNvPr>
          <p:cNvSpPr>
            <a:spLocks noGrp="1"/>
          </p:cNvSpPr>
          <p:nvPr>
            <p:ph type="sldNum" sz="quarter" idx="12"/>
          </p:nvPr>
        </p:nvSpPr>
        <p:spPr/>
        <p:txBody>
          <a:bodyPr/>
          <a:lstStyle/>
          <a:p>
            <a:fld id="{DD59F85E-000D-4D58-AD2E-34FE657D23CF}" type="slidenum">
              <a:rPr lang="en-US" smtClean="0"/>
              <a:t>110</a:t>
            </a:fld>
            <a:endParaRPr lang="en-US" dirty="0"/>
          </a:p>
        </p:txBody>
      </p:sp>
      <p:sp>
        <p:nvSpPr>
          <p:cNvPr id="11" name="Footer Placeholder 4">
            <a:extLst>
              <a:ext uri="{FF2B5EF4-FFF2-40B4-BE49-F238E27FC236}">
                <a16:creationId xmlns:a16="http://schemas.microsoft.com/office/drawing/2014/main" id="{EAE69748-0B13-479B-9964-BF7DDA35FECB}"/>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pic>
        <p:nvPicPr>
          <p:cNvPr id="8" name="Picture 7">
            <a:extLst>
              <a:ext uri="{FF2B5EF4-FFF2-40B4-BE49-F238E27FC236}">
                <a16:creationId xmlns:a16="http://schemas.microsoft.com/office/drawing/2014/main" id="{7CF0824A-1B1A-491A-814B-2E1756A99149}"/>
              </a:ext>
            </a:extLst>
          </p:cNvPr>
          <p:cNvPicPr>
            <a:picLocks noChangeAspect="1"/>
          </p:cNvPicPr>
          <p:nvPr/>
        </p:nvPicPr>
        <p:blipFill rotWithShape="1">
          <a:blip r:embed="rId2"/>
          <a:srcRect l="20264" t="23100" r="19342" b="47002"/>
          <a:stretch/>
        </p:blipFill>
        <p:spPr>
          <a:xfrm>
            <a:off x="667044" y="4473100"/>
            <a:ext cx="7768370" cy="1938732"/>
          </a:xfrm>
          <a:prstGeom prst="rect">
            <a:avLst/>
          </a:prstGeom>
        </p:spPr>
      </p:pic>
    </p:spTree>
    <p:extLst>
      <p:ext uri="{BB962C8B-B14F-4D97-AF65-F5344CB8AC3E}">
        <p14:creationId xmlns:p14="http://schemas.microsoft.com/office/powerpoint/2010/main" val="51534303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80717-7A7A-4F3F-8F0B-3CE5B0F9039B}"/>
              </a:ext>
            </a:extLst>
          </p:cNvPr>
          <p:cNvSpPr>
            <a:spLocks noGrp="1"/>
          </p:cNvSpPr>
          <p:nvPr>
            <p:ph type="title"/>
          </p:nvPr>
        </p:nvSpPr>
        <p:spPr>
          <a:xfrm>
            <a:off x="1530044" y="3017367"/>
            <a:ext cx="6170746" cy="1603873"/>
          </a:xfrm>
        </p:spPr>
        <p:txBody>
          <a:bodyPr/>
          <a:lstStyle/>
          <a:p>
            <a:r>
              <a:rPr lang="en-US" dirty="0"/>
              <a:t>The polls are closed!</a:t>
            </a:r>
          </a:p>
        </p:txBody>
      </p:sp>
      <p:sp>
        <p:nvSpPr>
          <p:cNvPr id="4" name="Text Placeholder 3">
            <a:extLst>
              <a:ext uri="{FF2B5EF4-FFF2-40B4-BE49-F238E27FC236}">
                <a16:creationId xmlns:a16="http://schemas.microsoft.com/office/drawing/2014/main" id="{A154FE99-839A-4683-815F-70B9B431B8C8}"/>
              </a:ext>
            </a:extLst>
          </p:cNvPr>
          <p:cNvSpPr>
            <a:spLocks noGrp="1"/>
          </p:cNvSpPr>
          <p:nvPr>
            <p:ph type="body" sz="half" idx="2"/>
          </p:nvPr>
        </p:nvSpPr>
        <p:spPr>
          <a:xfrm>
            <a:off x="995855" y="1287540"/>
            <a:ext cx="4314825" cy="579787"/>
          </a:xfrm>
        </p:spPr>
        <p:txBody>
          <a:bodyPr>
            <a:normAutofit/>
          </a:bodyPr>
          <a:lstStyle/>
          <a:p>
            <a:r>
              <a:rPr lang="en-US" sz="2400" dirty="0"/>
              <a:t>8:00 PM</a:t>
            </a:r>
          </a:p>
        </p:txBody>
      </p:sp>
      <p:sp>
        <p:nvSpPr>
          <p:cNvPr id="5" name="TextBox 4">
            <a:extLst>
              <a:ext uri="{FF2B5EF4-FFF2-40B4-BE49-F238E27FC236}">
                <a16:creationId xmlns:a16="http://schemas.microsoft.com/office/drawing/2014/main" id="{3FD89463-8BC4-4395-9C3A-0E8A5D0F5830}"/>
              </a:ext>
            </a:extLst>
          </p:cNvPr>
          <p:cNvSpPr txBox="1"/>
          <p:nvPr/>
        </p:nvSpPr>
        <p:spPr>
          <a:xfrm>
            <a:off x="928452" y="2444115"/>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solidFill>
                  <a:schemeClr val="accent1"/>
                </a:solidFill>
              </a:rPr>
              <a:t>“</a:t>
            </a:r>
          </a:p>
        </p:txBody>
      </p:sp>
      <p:sp>
        <p:nvSpPr>
          <p:cNvPr id="6" name="TextBox 5">
            <a:extLst>
              <a:ext uri="{FF2B5EF4-FFF2-40B4-BE49-F238E27FC236}">
                <a16:creationId xmlns:a16="http://schemas.microsoft.com/office/drawing/2014/main" id="{AF69629B-F4FD-484C-8FBF-EC57E33ED0AC}"/>
              </a:ext>
            </a:extLst>
          </p:cNvPr>
          <p:cNvSpPr txBox="1"/>
          <p:nvPr/>
        </p:nvSpPr>
        <p:spPr>
          <a:xfrm>
            <a:off x="7547854" y="2459228"/>
            <a:ext cx="531410" cy="1954657"/>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solidFill>
                  <a:schemeClr val="accent1"/>
                </a:solidFill>
              </a:rPr>
              <a:t>”</a:t>
            </a:r>
          </a:p>
        </p:txBody>
      </p:sp>
      <p:sp>
        <p:nvSpPr>
          <p:cNvPr id="7" name="Text Placeholder 3">
            <a:extLst>
              <a:ext uri="{FF2B5EF4-FFF2-40B4-BE49-F238E27FC236}">
                <a16:creationId xmlns:a16="http://schemas.microsoft.com/office/drawing/2014/main" id="{AD75F661-5B15-497A-8E7C-6F6D8ED0BF3B}"/>
              </a:ext>
            </a:extLst>
          </p:cNvPr>
          <p:cNvSpPr txBox="1">
            <a:spLocks/>
          </p:cNvSpPr>
          <p:nvPr/>
        </p:nvSpPr>
        <p:spPr>
          <a:xfrm>
            <a:off x="995854" y="1865828"/>
            <a:ext cx="4314825" cy="579787"/>
          </a:xfrm>
          <a:prstGeom prst="rect">
            <a:avLst/>
          </a:prstGeom>
        </p:spPr>
        <p:txBody>
          <a:bodyPr vert="horz" lIns="91440" tIns="45720" rIns="91440" bIns="45720" rtlCol="0" anchor="ctr">
            <a:normAutofit/>
          </a:bodyPr>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solidFill>
                <a:latin typeface="+mj-lt"/>
                <a:ea typeface="+mj-ea"/>
                <a:cs typeface="+mj-cs"/>
              </a:defRPr>
            </a:lvl1pPr>
            <a:lvl2pPr marL="457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r>
              <a:rPr lang="en-US" sz="2400" dirty="0">
                <a:solidFill>
                  <a:schemeClr val="bg1"/>
                </a:solidFill>
                <a:effectLst>
                  <a:outerShdw blurRad="38100" dist="38100" dir="2700000" algn="tl">
                    <a:srgbClr val="000000">
                      <a:alpha val="43137"/>
                    </a:srgbClr>
                  </a:outerShdw>
                </a:effectLst>
              </a:rPr>
              <a:t>Manager announces:</a:t>
            </a:r>
          </a:p>
        </p:txBody>
      </p:sp>
      <p:sp>
        <p:nvSpPr>
          <p:cNvPr id="8" name="Text Placeholder 3">
            <a:extLst>
              <a:ext uri="{FF2B5EF4-FFF2-40B4-BE49-F238E27FC236}">
                <a16:creationId xmlns:a16="http://schemas.microsoft.com/office/drawing/2014/main" id="{3A9C2A1C-E4D9-426B-8C31-D85A7A3EB297}"/>
              </a:ext>
            </a:extLst>
          </p:cNvPr>
          <p:cNvSpPr txBox="1">
            <a:spLocks/>
          </p:cNvSpPr>
          <p:nvPr/>
        </p:nvSpPr>
        <p:spPr>
          <a:xfrm>
            <a:off x="666750" y="4772964"/>
            <a:ext cx="7810499" cy="666543"/>
          </a:xfrm>
          <a:prstGeom prst="rect">
            <a:avLst/>
          </a:prstGeom>
        </p:spPr>
        <p:txBody>
          <a:bodyPr vert="horz" lIns="91440" tIns="45720" rIns="91440" bIns="45720" rtlCol="0">
            <a:normAutofit/>
          </a:bodyPr>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1pPr>
            <a:lvl2pPr marL="457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pPr algn="ctr">
              <a:buClr>
                <a:schemeClr val="accent1"/>
              </a:buClr>
            </a:pPr>
            <a:r>
              <a:rPr lang="en-US" sz="2800" b="1" dirty="0">
                <a:solidFill>
                  <a:schemeClr val="accent1"/>
                </a:solidFill>
                <a:effectLst>
                  <a:outerShdw blurRad="38100" dist="38100" dir="2700000" algn="tl">
                    <a:srgbClr val="000000">
                      <a:alpha val="43137"/>
                    </a:srgbClr>
                  </a:outerShdw>
                </a:effectLst>
              </a:rPr>
              <a:t>ALLOW ANYONE IN LINE AT 8 PM TO VOTE</a:t>
            </a:r>
          </a:p>
        </p:txBody>
      </p:sp>
      <p:sp>
        <p:nvSpPr>
          <p:cNvPr id="3" name="Slide Number Placeholder 2">
            <a:extLst>
              <a:ext uri="{FF2B5EF4-FFF2-40B4-BE49-F238E27FC236}">
                <a16:creationId xmlns:a16="http://schemas.microsoft.com/office/drawing/2014/main" id="{AC8BD42E-44D3-4994-A7A4-F584A447ACC7}"/>
              </a:ext>
            </a:extLst>
          </p:cNvPr>
          <p:cNvSpPr>
            <a:spLocks noGrp="1"/>
          </p:cNvSpPr>
          <p:nvPr>
            <p:ph type="sldNum" sz="quarter" idx="12"/>
          </p:nvPr>
        </p:nvSpPr>
        <p:spPr/>
        <p:txBody>
          <a:bodyPr/>
          <a:lstStyle/>
          <a:p>
            <a:fld id="{DD59F85E-000D-4D58-AD2E-34FE657D23CF}" type="slidenum">
              <a:rPr lang="en-US" smtClean="0"/>
              <a:t>111</a:t>
            </a:fld>
            <a:endParaRPr lang="en-US" dirty="0"/>
          </a:p>
        </p:txBody>
      </p:sp>
    </p:spTree>
    <p:extLst>
      <p:ext uri="{BB962C8B-B14F-4D97-AF65-F5344CB8AC3E}">
        <p14:creationId xmlns:p14="http://schemas.microsoft.com/office/powerpoint/2010/main" val="209212222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5D125-836D-4F30-9D6A-C13F65C4F62C}"/>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00BA7CD1-9C33-4BEC-9154-B55D58D26DF2}"/>
              </a:ext>
            </a:extLst>
          </p:cNvPr>
          <p:cNvSpPr>
            <a:spLocks noGrp="1"/>
          </p:cNvSpPr>
          <p:nvPr>
            <p:ph idx="1"/>
          </p:nvPr>
        </p:nvSpPr>
        <p:spPr>
          <a:xfrm>
            <a:off x="619579" y="1624263"/>
            <a:ext cx="8039388" cy="3372665"/>
          </a:xfrm>
        </p:spPr>
        <p:txBody>
          <a:bodyPr>
            <a:normAutofit/>
          </a:bodyPr>
          <a:lstStyle/>
          <a:p>
            <a:pPr marL="0" indent="0">
              <a:buNone/>
            </a:pPr>
            <a:r>
              <a:rPr lang="en-US" dirty="0"/>
              <a:t>Inventory </a:t>
            </a:r>
          </a:p>
          <a:p>
            <a:pPr lvl="1"/>
            <a:r>
              <a:rPr lang="en-US" dirty="0"/>
              <a:t>Pre-Printed Ballots and Ballot Stock</a:t>
            </a:r>
          </a:p>
          <a:p>
            <a:pPr lvl="1"/>
            <a:r>
              <a:rPr lang="en-US" dirty="0"/>
              <a:t>Precinct Ballots Issued</a:t>
            </a:r>
          </a:p>
          <a:p>
            <a:pPr lvl="1"/>
            <a:r>
              <a:rPr lang="en-US" dirty="0"/>
              <a:t>Precinct Ballots in Ballot Box</a:t>
            </a:r>
          </a:p>
          <a:p>
            <a:pPr lvl="1"/>
            <a:r>
              <a:rPr lang="en-US" dirty="0"/>
              <a:t>Other Used Ballots</a:t>
            </a:r>
          </a:p>
          <a:p>
            <a:pPr marL="0" indent="0">
              <a:buNone/>
            </a:pPr>
            <a:r>
              <a:rPr lang="en-US" dirty="0"/>
              <a:t>Close Polls and Breakdown Voting Equipment</a:t>
            </a:r>
          </a:p>
          <a:p>
            <a:pPr marL="0" indent="0">
              <a:buNone/>
            </a:pPr>
            <a:r>
              <a:rPr lang="en-US" dirty="0"/>
              <a:t>Breakdown Voter Assistance Center</a:t>
            </a:r>
          </a:p>
          <a:p>
            <a:pPr marL="0" indent="0">
              <a:buNone/>
            </a:pPr>
            <a:endParaRPr lang="en-US" dirty="0"/>
          </a:p>
          <a:p>
            <a:endParaRPr lang="en-US" dirty="0"/>
          </a:p>
        </p:txBody>
      </p:sp>
      <p:sp>
        <p:nvSpPr>
          <p:cNvPr id="4" name="Subtitle 3">
            <a:extLst>
              <a:ext uri="{FF2B5EF4-FFF2-40B4-BE49-F238E27FC236}">
                <a16:creationId xmlns:a16="http://schemas.microsoft.com/office/drawing/2014/main" id="{84B2039E-45F8-4969-A856-3596BEF4CA14}"/>
              </a:ext>
            </a:extLst>
          </p:cNvPr>
          <p:cNvSpPr>
            <a:spLocks noGrp="1"/>
          </p:cNvSpPr>
          <p:nvPr>
            <p:ph type="subTitle" idx="13"/>
          </p:nvPr>
        </p:nvSpPr>
        <p:spPr/>
        <p:txBody>
          <a:bodyPr>
            <a:normAutofit lnSpcReduction="10000"/>
          </a:bodyPr>
          <a:lstStyle/>
          <a:p>
            <a:r>
              <a:rPr lang="en-US" dirty="0"/>
              <a:t>CLOSING ACTIVITIES</a:t>
            </a:r>
          </a:p>
        </p:txBody>
      </p:sp>
      <p:sp>
        <p:nvSpPr>
          <p:cNvPr id="6" name="Slide Number Placeholder 5">
            <a:extLst>
              <a:ext uri="{FF2B5EF4-FFF2-40B4-BE49-F238E27FC236}">
                <a16:creationId xmlns:a16="http://schemas.microsoft.com/office/drawing/2014/main" id="{E91ECC7C-66A5-4E99-97B1-345F38BC885F}"/>
              </a:ext>
            </a:extLst>
          </p:cNvPr>
          <p:cNvSpPr>
            <a:spLocks noGrp="1"/>
          </p:cNvSpPr>
          <p:nvPr>
            <p:ph type="sldNum" sz="quarter" idx="12"/>
          </p:nvPr>
        </p:nvSpPr>
        <p:spPr/>
        <p:txBody>
          <a:bodyPr/>
          <a:lstStyle/>
          <a:p>
            <a:fld id="{DD59F85E-000D-4D58-AD2E-34FE657D23CF}" type="slidenum">
              <a:rPr lang="en-US" smtClean="0"/>
              <a:t>112</a:t>
            </a:fld>
            <a:endParaRPr lang="en-US" dirty="0"/>
          </a:p>
        </p:txBody>
      </p:sp>
      <p:sp>
        <p:nvSpPr>
          <p:cNvPr id="13" name="Footer Placeholder 4">
            <a:extLst>
              <a:ext uri="{FF2B5EF4-FFF2-40B4-BE49-F238E27FC236}">
                <a16:creationId xmlns:a16="http://schemas.microsoft.com/office/drawing/2014/main" id="{C8C9C2F1-930F-42CB-BBEE-1D7A8A5C93F3}"/>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
        <p:nvSpPr>
          <p:cNvPr id="8" name="Text Placeholder 3">
            <a:extLst>
              <a:ext uri="{FF2B5EF4-FFF2-40B4-BE49-F238E27FC236}">
                <a16:creationId xmlns:a16="http://schemas.microsoft.com/office/drawing/2014/main" id="{A1A9968A-3169-4C4F-94A9-B4F03183481A}"/>
              </a:ext>
            </a:extLst>
          </p:cNvPr>
          <p:cNvSpPr txBox="1">
            <a:spLocks/>
          </p:cNvSpPr>
          <p:nvPr/>
        </p:nvSpPr>
        <p:spPr>
          <a:xfrm>
            <a:off x="619579" y="5354105"/>
            <a:ext cx="8014844" cy="1187969"/>
          </a:xfrm>
          <a:prstGeom prst="rect">
            <a:avLst/>
          </a:prstGeom>
        </p:spPr>
        <p:txBody>
          <a:bodyPr vert="horz" lIns="91440" tIns="45720" rIns="91440" bIns="45720" rtlCol="0">
            <a:normAutofit/>
          </a:bodyPr>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1pPr>
            <a:lvl2pPr marL="457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pPr algn="ctr">
              <a:buClr>
                <a:schemeClr val="accent1"/>
              </a:buClr>
            </a:pPr>
            <a:r>
              <a:rPr lang="en-US" sz="2000" b="1" dirty="0">
                <a:solidFill>
                  <a:schemeClr val="accent1"/>
                </a:solidFill>
                <a:effectLst>
                  <a:outerShdw blurRad="38100" dist="38100" dir="2700000" algn="tl">
                    <a:srgbClr val="000000">
                      <a:alpha val="43137"/>
                    </a:srgbClr>
                  </a:outerShdw>
                </a:effectLst>
              </a:rPr>
              <a:t>VOTING EQUIPMENT MANUALS AVAILABLE ONLINE</a:t>
            </a:r>
          </a:p>
          <a:p>
            <a:pPr algn="ctr">
              <a:buClr>
                <a:schemeClr val="accent1"/>
              </a:buClr>
            </a:pPr>
            <a:r>
              <a:rPr lang="en-US" sz="1400" b="1" dirty="0">
                <a:solidFill>
                  <a:schemeClr val="accent1"/>
                </a:solidFill>
                <a:effectLst>
                  <a:outerShdw blurRad="38100" dist="38100" dir="2700000" algn="tl">
                    <a:srgbClr val="000000">
                      <a:alpha val="43137"/>
                    </a:srgbClr>
                  </a:outerShdw>
                </a:effectLst>
                <a:hlinkClick r:id="rId2"/>
              </a:rPr>
              <a:t>https://humboldtgov.org/2776/Election-Workers</a:t>
            </a:r>
            <a:r>
              <a:rPr lang="en-US" sz="1400" b="1" dirty="0">
                <a:solidFill>
                  <a:schemeClr val="accent1"/>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38625222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595BC-49F0-4BCF-9757-2357D914003C}"/>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D6FF5C9A-1220-4F94-BF6A-2426A20E7841}"/>
              </a:ext>
            </a:extLst>
          </p:cNvPr>
          <p:cNvSpPr>
            <a:spLocks noGrp="1"/>
          </p:cNvSpPr>
          <p:nvPr>
            <p:ph idx="1"/>
          </p:nvPr>
        </p:nvSpPr>
        <p:spPr>
          <a:xfrm>
            <a:off x="529389" y="1564105"/>
            <a:ext cx="8241631" cy="4607835"/>
          </a:xfrm>
        </p:spPr>
        <p:txBody>
          <a:bodyPr>
            <a:normAutofit fontScale="92500" lnSpcReduction="10000"/>
          </a:bodyPr>
          <a:lstStyle/>
          <a:p>
            <a:pPr marL="0" indent="0">
              <a:spcAft>
                <a:spcPts val="600"/>
              </a:spcAft>
              <a:buNone/>
            </a:pPr>
            <a:r>
              <a:rPr lang="en-US" dirty="0"/>
              <a:t>Ballots Recorded on the Ballot Statement Summary</a:t>
            </a:r>
          </a:p>
          <a:p>
            <a:pPr marL="0" indent="0">
              <a:spcAft>
                <a:spcPts val="600"/>
              </a:spcAft>
              <a:buNone/>
            </a:pPr>
            <a:r>
              <a:rPr lang="en-US" dirty="0"/>
              <a:t>Information Needed</a:t>
            </a:r>
          </a:p>
          <a:p>
            <a:pPr marL="0" indent="0">
              <a:spcAft>
                <a:spcPts val="600"/>
              </a:spcAft>
              <a:buNone/>
            </a:pPr>
            <a:r>
              <a:rPr lang="en-US" dirty="0"/>
              <a:t>Preparation: Bags 1-7</a:t>
            </a:r>
          </a:p>
          <a:p>
            <a:pPr marL="800107" lvl="1" indent="-342900">
              <a:buFont typeface="+mj-lt"/>
              <a:buAutoNum type="arabicPeriod"/>
            </a:pPr>
            <a:r>
              <a:rPr lang="en-US" sz="1800" dirty="0"/>
              <a:t>Unused ballots.</a:t>
            </a:r>
          </a:p>
          <a:p>
            <a:pPr marL="800107" lvl="1" indent="-342900">
              <a:buFont typeface="+mj-lt"/>
              <a:buAutoNum type="arabicPeriod"/>
            </a:pPr>
            <a:r>
              <a:rPr lang="en-US" sz="1800" dirty="0"/>
              <a:t>Voted precinct ballots.</a:t>
            </a:r>
          </a:p>
          <a:p>
            <a:pPr marL="800107" lvl="1" indent="-342900">
              <a:buFont typeface="+mj-lt"/>
              <a:buAutoNum type="arabicPeriod"/>
            </a:pPr>
            <a:r>
              <a:rPr lang="en-US" sz="1800" dirty="0"/>
              <a:t>Unread precinct ballots.</a:t>
            </a:r>
          </a:p>
          <a:p>
            <a:pPr marL="800107" lvl="1" indent="-342900">
              <a:buFont typeface="+mj-lt"/>
              <a:buAutoNum type="arabicPeriod"/>
            </a:pPr>
            <a:r>
              <a:rPr lang="en-US" sz="1800" dirty="0"/>
              <a:t>Voted provisional ballots.</a:t>
            </a:r>
          </a:p>
          <a:p>
            <a:pPr marL="800107" lvl="1" indent="-342900">
              <a:buFont typeface="+mj-lt"/>
              <a:buAutoNum type="arabicPeriod"/>
            </a:pPr>
            <a:r>
              <a:rPr lang="en-US" sz="1800" dirty="0"/>
              <a:t>Spoiled ballots.</a:t>
            </a:r>
          </a:p>
          <a:p>
            <a:pPr marL="800107" lvl="1" indent="-342900">
              <a:buFont typeface="+mj-lt"/>
              <a:buAutoNum type="arabicPeriod"/>
            </a:pPr>
            <a:r>
              <a:rPr lang="en-US" sz="1800" dirty="0"/>
              <a:t>Voted vote by mail ballots returned. </a:t>
            </a:r>
          </a:p>
          <a:p>
            <a:pPr marL="800107" lvl="1" indent="-342900">
              <a:buFont typeface="+mj-lt"/>
              <a:buAutoNum type="arabicPeriod"/>
            </a:pPr>
            <a:r>
              <a:rPr lang="en-US" sz="1800" dirty="0"/>
              <a:t>Voter registration cards and hanging rosters. </a:t>
            </a:r>
          </a:p>
          <a:p>
            <a:pPr marL="57151" indent="0">
              <a:spcAft>
                <a:spcPts val="600"/>
              </a:spcAft>
              <a:buNone/>
            </a:pPr>
            <a:r>
              <a:rPr lang="en-US" dirty="0"/>
              <a:t>When the Ballot Statement Summary Doesn’t Balance</a:t>
            </a:r>
          </a:p>
        </p:txBody>
      </p:sp>
      <p:sp>
        <p:nvSpPr>
          <p:cNvPr id="4" name="Subtitle 3">
            <a:extLst>
              <a:ext uri="{FF2B5EF4-FFF2-40B4-BE49-F238E27FC236}">
                <a16:creationId xmlns:a16="http://schemas.microsoft.com/office/drawing/2014/main" id="{EDB0A79E-5A4C-4A17-9DA2-80E7F0F772A4}"/>
              </a:ext>
            </a:extLst>
          </p:cNvPr>
          <p:cNvSpPr>
            <a:spLocks noGrp="1"/>
          </p:cNvSpPr>
          <p:nvPr>
            <p:ph type="subTitle" idx="13"/>
          </p:nvPr>
        </p:nvSpPr>
        <p:spPr/>
        <p:txBody>
          <a:bodyPr>
            <a:normAutofit lnSpcReduction="10000"/>
          </a:bodyPr>
          <a:lstStyle/>
          <a:p>
            <a:r>
              <a:rPr lang="en-US" dirty="0"/>
              <a:t>Ballot statement SUMMARY</a:t>
            </a:r>
          </a:p>
        </p:txBody>
      </p:sp>
      <p:sp>
        <p:nvSpPr>
          <p:cNvPr id="6" name="Slide Number Placeholder 5">
            <a:extLst>
              <a:ext uri="{FF2B5EF4-FFF2-40B4-BE49-F238E27FC236}">
                <a16:creationId xmlns:a16="http://schemas.microsoft.com/office/drawing/2014/main" id="{57333A2B-5367-4B3C-8057-ABEFF8A6B2A3}"/>
              </a:ext>
            </a:extLst>
          </p:cNvPr>
          <p:cNvSpPr>
            <a:spLocks noGrp="1"/>
          </p:cNvSpPr>
          <p:nvPr>
            <p:ph type="sldNum" sz="quarter" idx="12"/>
          </p:nvPr>
        </p:nvSpPr>
        <p:spPr/>
        <p:txBody>
          <a:bodyPr/>
          <a:lstStyle/>
          <a:p>
            <a:fld id="{DD59F85E-000D-4D58-AD2E-34FE657D23CF}" type="slidenum">
              <a:rPr lang="en-US" smtClean="0"/>
              <a:t>113</a:t>
            </a:fld>
            <a:endParaRPr lang="en-US" dirty="0"/>
          </a:p>
        </p:txBody>
      </p:sp>
      <p:sp>
        <p:nvSpPr>
          <p:cNvPr id="7" name="Footer Placeholder 4">
            <a:extLst>
              <a:ext uri="{FF2B5EF4-FFF2-40B4-BE49-F238E27FC236}">
                <a16:creationId xmlns:a16="http://schemas.microsoft.com/office/drawing/2014/main" id="{05E1D1BB-7E2F-4733-A369-324C9798AB89}"/>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Tree>
    <p:extLst>
      <p:ext uri="{BB962C8B-B14F-4D97-AF65-F5344CB8AC3E}">
        <p14:creationId xmlns:p14="http://schemas.microsoft.com/office/powerpoint/2010/main" val="297554052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595BC-49F0-4BCF-9757-2357D914003C}"/>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D6FF5C9A-1220-4F94-BF6A-2426A20E7841}"/>
              </a:ext>
            </a:extLst>
          </p:cNvPr>
          <p:cNvSpPr>
            <a:spLocks noGrp="1"/>
          </p:cNvSpPr>
          <p:nvPr>
            <p:ph idx="1"/>
          </p:nvPr>
        </p:nvSpPr>
        <p:spPr>
          <a:xfrm>
            <a:off x="517357" y="1443788"/>
            <a:ext cx="8141611" cy="3978735"/>
          </a:xfrm>
        </p:spPr>
        <p:txBody>
          <a:bodyPr>
            <a:normAutofit fontScale="92500" lnSpcReduction="10000"/>
          </a:bodyPr>
          <a:lstStyle/>
          <a:p>
            <a:pPr marL="0" indent="0">
              <a:buNone/>
            </a:pPr>
            <a:r>
              <a:rPr lang="en-US" dirty="0"/>
              <a:t>Completing the Ballot Statement Summary</a:t>
            </a:r>
          </a:p>
          <a:p>
            <a:pPr lvl="1"/>
            <a:r>
              <a:rPr lang="en-US" sz="1900" dirty="0"/>
              <a:t>Follow step-by-step instructions.</a:t>
            </a:r>
          </a:p>
          <a:p>
            <a:pPr lvl="1"/>
            <a:r>
              <a:rPr lang="en-US" sz="1900" dirty="0"/>
              <a:t>Certification of number of voters.</a:t>
            </a:r>
          </a:p>
          <a:p>
            <a:pPr>
              <a:spcBef>
                <a:spcPts val="0"/>
              </a:spcBef>
            </a:pPr>
            <a:endParaRPr lang="en-US" sz="600" dirty="0"/>
          </a:p>
          <a:p>
            <a:pPr marL="0" indent="0">
              <a:buNone/>
            </a:pPr>
            <a:r>
              <a:rPr lang="en-US" dirty="0"/>
              <a:t>If after 1 hour of trying to balance you have not succeeded:</a:t>
            </a:r>
          </a:p>
          <a:p>
            <a:pPr lvl="1"/>
            <a:r>
              <a:rPr lang="en-US" sz="1900" dirty="0"/>
              <a:t>Stop.</a:t>
            </a:r>
          </a:p>
          <a:p>
            <a:pPr lvl="1"/>
            <a:r>
              <a:rPr lang="en-US" sz="1900" dirty="0"/>
              <a:t>Pack up supplies.</a:t>
            </a:r>
          </a:p>
          <a:p>
            <a:pPr lvl="1"/>
            <a:r>
              <a:rPr lang="en-US" sz="1900" dirty="0"/>
              <a:t>Clean up the voting assistance center.</a:t>
            </a:r>
          </a:p>
          <a:p>
            <a:pPr lvl="1"/>
            <a:r>
              <a:rPr lang="en-US" sz="1900" dirty="0"/>
              <a:t>Prepare voting equipment and ballots for either delivery to drop-off location or ballot transporter pick-up.</a:t>
            </a:r>
          </a:p>
        </p:txBody>
      </p:sp>
      <p:sp>
        <p:nvSpPr>
          <p:cNvPr id="4" name="Subtitle 3">
            <a:extLst>
              <a:ext uri="{FF2B5EF4-FFF2-40B4-BE49-F238E27FC236}">
                <a16:creationId xmlns:a16="http://schemas.microsoft.com/office/drawing/2014/main" id="{EDB0A79E-5A4C-4A17-9DA2-80E7F0F772A4}"/>
              </a:ext>
            </a:extLst>
          </p:cNvPr>
          <p:cNvSpPr>
            <a:spLocks noGrp="1"/>
          </p:cNvSpPr>
          <p:nvPr>
            <p:ph type="subTitle" idx="13"/>
          </p:nvPr>
        </p:nvSpPr>
        <p:spPr/>
        <p:txBody>
          <a:bodyPr>
            <a:normAutofit lnSpcReduction="10000"/>
          </a:bodyPr>
          <a:lstStyle/>
          <a:p>
            <a:r>
              <a:rPr lang="en-US" dirty="0"/>
              <a:t>Ballot statement summary</a:t>
            </a:r>
          </a:p>
        </p:txBody>
      </p:sp>
      <p:sp>
        <p:nvSpPr>
          <p:cNvPr id="6" name="Text Placeholder 3">
            <a:extLst>
              <a:ext uri="{FF2B5EF4-FFF2-40B4-BE49-F238E27FC236}">
                <a16:creationId xmlns:a16="http://schemas.microsoft.com/office/drawing/2014/main" id="{218C76AE-9B80-48C7-B1C0-BB0E4093CF42}"/>
              </a:ext>
            </a:extLst>
          </p:cNvPr>
          <p:cNvSpPr txBox="1">
            <a:spLocks/>
          </p:cNvSpPr>
          <p:nvPr/>
        </p:nvSpPr>
        <p:spPr>
          <a:xfrm>
            <a:off x="677766" y="5452791"/>
            <a:ext cx="7981203" cy="1079205"/>
          </a:xfrm>
          <a:prstGeom prst="rect">
            <a:avLst/>
          </a:prstGeom>
        </p:spPr>
        <p:txBody>
          <a:bodyPr vert="horz" lIns="91440" tIns="45720" rIns="91440" bIns="45720" rtlCol="0">
            <a:normAutofit/>
          </a:bodyPr>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1pPr>
            <a:lvl2pPr marL="457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pPr algn="ctr">
              <a:buClr>
                <a:schemeClr val="accent1"/>
              </a:buClr>
            </a:pPr>
            <a:r>
              <a:rPr lang="en-US" sz="2400" b="1" dirty="0">
                <a:solidFill>
                  <a:schemeClr val="accent1"/>
                </a:solidFill>
                <a:effectLst>
                  <a:outerShdw blurRad="38100" dist="38100" dir="2700000" algn="tl">
                    <a:srgbClr val="000000">
                      <a:alpha val="43137"/>
                    </a:srgbClr>
                  </a:outerShdw>
                </a:effectLst>
              </a:rPr>
              <a:t>DO NOT RECORD VOTE BY MAIL BALLOTS ON BALLOT STATEMENT SUMMARY</a:t>
            </a:r>
            <a:endParaRPr lang="en-US" sz="2400" dirty="0">
              <a:solidFill>
                <a:schemeClr val="accent1"/>
              </a:solidFill>
              <a:effectLst>
                <a:outerShdw blurRad="38100" dist="38100" dir="2700000" algn="tl">
                  <a:srgbClr val="000000">
                    <a:alpha val="43137"/>
                  </a:srgbClr>
                </a:outerShdw>
              </a:effectLst>
            </a:endParaRPr>
          </a:p>
        </p:txBody>
      </p:sp>
      <p:sp>
        <p:nvSpPr>
          <p:cNvPr id="7" name="Slide Number Placeholder 6">
            <a:extLst>
              <a:ext uri="{FF2B5EF4-FFF2-40B4-BE49-F238E27FC236}">
                <a16:creationId xmlns:a16="http://schemas.microsoft.com/office/drawing/2014/main" id="{D94387FD-DFBE-43EE-B7F7-80A4A338B2BA}"/>
              </a:ext>
            </a:extLst>
          </p:cNvPr>
          <p:cNvSpPr>
            <a:spLocks noGrp="1"/>
          </p:cNvSpPr>
          <p:nvPr>
            <p:ph type="sldNum" sz="quarter" idx="12"/>
          </p:nvPr>
        </p:nvSpPr>
        <p:spPr/>
        <p:txBody>
          <a:bodyPr/>
          <a:lstStyle/>
          <a:p>
            <a:fld id="{DD59F85E-000D-4D58-AD2E-34FE657D23CF}" type="slidenum">
              <a:rPr lang="en-US" smtClean="0"/>
              <a:t>114</a:t>
            </a:fld>
            <a:endParaRPr lang="en-US" dirty="0"/>
          </a:p>
        </p:txBody>
      </p:sp>
      <p:sp>
        <p:nvSpPr>
          <p:cNvPr id="8" name="Footer Placeholder 4">
            <a:extLst>
              <a:ext uri="{FF2B5EF4-FFF2-40B4-BE49-F238E27FC236}">
                <a16:creationId xmlns:a16="http://schemas.microsoft.com/office/drawing/2014/main" id="{B1DA006B-7204-4B5B-8813-54B163568379}"/>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Tree>
    <p:extLst>
      <p:ext uri="{BB962C8B-B14F-4D97-AF65-F5344CB8AC3E}">
        <p14:creationId xmlns:p14="http://schemas.microsoft.com/office/powerpoint/2010/main" val="336906638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5D125-836D-4F30-9D6A-C13F65C4F62C}"/>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00BA7CD1-9C33-4BEC-9154-B55D58D26DF2}"/>
              </a:ext>
            </a:extLst>
          </p:cNvPr>
          <p:cNvSpPr>
            <a:spLocks noGrp="1"/>
          </p:cNvSpPr>
          <p:nvPr>
            <p:ph idx="1"/>
          </p:nvPr>
        </p:nvSpPr>
        <p:spPr>
          <a:xfrm>
            <a:off x="619579" y="1719120"/>
            <a:ext cx="8039391" cy="2164532"/>
          </a:xfrm>
        </p:spPr>
        <p:txBody>
          <a:bodyPr>
            <a:normAutofit/>
          </a:bodyPr>
          <a:lstStyle/>
          <a:p>
            <a:pPr marL="0" indent="0">
              <a:buNone/>
            </a:pPr>
            <a:r>
              <a:rPr lang="en-US" dirty="0"/>
              <a:t>Some teams will deliver voting equipment and ballots to a drop-off location. </a:t>
            </a:r>
          </a:p>
          <a:p>
            <a:pPr marL="0" indent="0">
              <a:spcBef>
                <a:spcPts val="0"/>
              </a:spcBef>
              <a:buNone/>
            </a:pPr>
            <a:endParaRPr lang="en-US" sz="700" dirty="0"/>
          </a:p>
          <a:p>
            <a:pPr marL="0" indent="0">
              <a:buNone/>
            </a:pPr>
            <a:r>
              <a:rPr lang="en-US" dirty="0"/>
              <a:t>Other teams will have voting equipment and ballots picked up by a ballot transporter team.</a:t>
            </a:r>
          </a:p>
        </p:txBody>
      </p:sp>
      <p:sp>
        <p:nvSpPr>
          <p:cNvPr id="4" name="Subtitle 3">
            <a:extLst>
              <a:ext uri="{FF2B5EF4-FFF2-40B4-BE49-F238E27FC236}">
                <a16:creationId xmlns:a16="http://schemas.microsoft.com/office/drawing/2014/main" id="{84B2039E-45F8-4969-A856-3596BEF4CA14}"/>
              </a:ext>
            </a:extLst>
          </p:cNvPr>
          <p:cNvSpPr>
            <a:spLocks noGrp="1"/>
          </p:cNvSpPr>
          <p:nvPr>
            <p:ph type="subTitle" idx="13"/>
          </p:nvPr>
        </p:nvSpPr>
        <p:spPr>
          <a:xfrm>
            <a:off x="619579" y="673102"/>
            <a:ext cx="7107248" cy="390322"/>
          </a:xfrm>
        </p:spPr>
        <p:txBody>
          <a:bodyPr>
            <a:normAutofit lnSpcReduction="10000"/>
          </a:bodyPr>
          <a:lstStyle/>
          <a:p>
            <a:r>
              <a:rPr lang="en-US" dirty="0"/>
              <a:t>Election night ballot return</a:t>
            </a:r>
          </a:p>
        </p:txBody>
      </p:sp>
      <p:sp>
        <p:nvSpPr>
          <p:cNvPr id="6" name="Slide Number Placeholder 5">
            <a:extLst>
              <a:ext uri="{FF2B5EF4-FFF2-40B4-BE49-F238E27FC236}">
                <a16:creationId xmlns:a16="http://schemas.microsoft.com/office/drawing/2014/main" id="{443CB37A-786D-4197-9595-71BBA71DE8EB}"/>
              </a:ext>
            </a:extLst>
          </p:cNvPr>
          <p:cNvSpPr>
            <a:spLocks noGrp="1"/>
          </p:cNvSpPr>
          <p:nvPr>
            <p:ph type="sldNum" sz="quarter" idx="12"/>
          </p:nvPr>
        </p:nvSpPr>
        <p:spPr/>
        <p:txBody>
          <a:bodyPr/>
          <a:lstStyle/>
          <a:p>
            <a:fld id="{DD59F85E-000D-4D58-AD2E-34FE657D23CF}" type="slidenum">
              <a:rPr lang="en-US" smtClean="0"/>
              <a:t>115</a:t>
            </a:fld>
            <a:endParaRPr lang="en-US" dirty="0"/>
          </a:p>
        </p:txBody>
      </p:sp>
      <p:sp>
        <p:nvSpPr>
          <p:cNvPr id="9" name="Footer Placeholder 4">
            <a:extLst>
              <a:ext uri="{FF2B5EF4-FFF2-40B4-BE49-F238E27FC236}">
                <a16:creationId xmlns:a16="http://schemas.microsoft.com/office/drawing/2014/main" id="{C9C955BC-6403-406B-8729-7F27D9C651B8}"/>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
        <p:nvSpPr>
          <p:cNvPr id="11" name="Text Placeholder 3">
            <a:extLst>
              <a:ext uri="{FF2B5EF4-FFF2-40B4-BE49-F238E27FC236}">
                <a16:creationId xmlns:a16="http://schemas.microsoft.com/office/drawing/2014/main" id="{208004B1-B303-4E8F-95B1-7FA9B21CFC76}"/>
              </a:ext>
            </a:extLst>
          </p:cNvPr>
          <p:cNvSpPr txBox="1">
            <a:spLocks/>
          </p:cNvSpPr>
          <p:nvPr/>
        </p:nvSpPr>
        <p:spPr>
          <a:xfrm>
            <a:off x="495507" y="5277895"/>
            <a:ext cx="8151187" cy="1064618"/>
          </a:xfrm>
          <a:prstGeom prst="rect">
            <a:avLst/>
          </a:prstGeom>
        </p:spPr>
        <p:txBody>
          <a:bodyPr vert="horz" lIns="91440" tIns="45720" rIns="91440" bIns="45720" rtlCol="0">
            <a:normAutofit/>
          </a:bodyPr>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1pPr>
            <a:lvl2pPr marL="457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pPr algn="ctr">
              <a:buClr>
                <a:schemeClr val="accent1"/>
              </a:buClr>
            </a:pPr>
            <a:r>
              <a:rPr lang="en-US" sz="2400" b="1" dirty="0">
                <a:solidFill>
                  <a:schemeClr val="accent1"/>
                </a:solidFill>
                <a:effectLst>
                  <a:outerShdw blurRad="38100" dist="38100" dir="2700000" algn="tl">
                    <a:srgbClr val="000000">
                      <a:alpha val="43137"/>
                    </a:srgbClr>
                  </a:outerShdw>
                </a:effectLst>
              </a:rPr>
              <a:t>TWO TEAM MEMBERS MUST ACCOMPANY EQUIPMENT AND BLACK TRANSPORT BAG</a:t>
            </a:r>
          </a:p>
        </p:txBody>
      </p:sp>
      <p:sp>
        <p:nvSpPr>
          <p:cNvPr id="8" name="Text Placeholder 3">
            <a:extLst>
              <a:ext uri="{FF2B5EF4-FFF2-40B4-BE49-F238E27FC236}">
                <a16:creationId xmlns:a16="http://schemas.microsoft.com/office/drawing/2014/main" id="{2FC3E619-C35D-45CB-8A74-AA8362AAF682}"/>
              </a:ext>
            </a:extLst>
          </p:cNvPr>
          <p:cNvSpPr txBox="1">
            <a:spLocks/>
          </p:cNvSpPr>
          <p:nvPr/>
        </p:nvSpPr>
        <p:spPr>
          <a:xfrm>
            <a:off x="495507" y="4103402"/>
            <a:ext cx="8151187" cy="1064618"/>
          </a:xfrm>
          <a:prstGeom prst="rect">
            <a:avLst/>
          </a:prstGeom>
        </p:spPr>
        <p:txBody>
          <a:bodyPr vert="horz" lIns="91440" tIns="45720" rIns="91440" bIns="45720" rtlCol="0">
            <a:normAutofit/>
          </a:bodyPr>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1pPr>
            <a:lvl2pPr marL="457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pPr algn="ctr">
              <a:buClr>
                <a:schemeClr val="accent1"/>
              </a:buClr>
            </a:pPr>
            <a:r>
              <a:rPr lang="en-US" sz="2400" b="1" dirty="0">
                <a:solidFill>
                  <a:schemeClr val="accent1"/>
                </a:solidFill>
                <a:effectLst>
                  <a:outerShdw blurRad="38100" dist="38100" dir="2700000" algn="tl">
                    <a:srgbClr val="000000">
                      <a:alpha val="43137"/>
                    </a:srgbClr>
                  </a:outerShdw>
                </a:effectLst>
              </a:rPr>
              <a:t>REVIEW ELECTION NIGHT BALLOT RETURN SECTION CAREFULLY FOR ELECTION NIGHT RETURN PROCEDURES</a:t>
            </a:r>
          </a:p>
        </p:txBody>
      </p:sp>
    </p:spTree>
    <p:extLst>
      <p:ext uri="{BB962C8B-B14F-4D97-AF65-F5344CB8AC3E}">
        <p14:creationId xmlns:p14="http://schemas.microsoft.com/office/powerpoint/2010/main" val="398018653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5D125-836D-4F30-9D6A-C13F65C4F62C}"/>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00BA7CD1-9C33-4BEC-9154-B55D58D26DF2}"/>
              </a:ext>
            </a:extLst>
          </p:cNvPr>
          <p:cNvSpPr>
            <a:spLocks noGrp="1"/>
          </p:cNvSpPr>
          <p:nvPr>
            <p:ph idx="1"/>
          </p:nvPr>
        </p:nvSpPr>
        <p:spPr>
          <a:xfrm>
            <a:off x="685800" y="1477763"/>
            <a:ext cx="7041026" cy="1852863"/>
          </a:xfrm>
        </p:spPr>
        <p:txBody>
          <a:bodyPr/>
          <a:lstStyle/>
          <a:p>
            <a:pPr marL="0" indent="0">
              <a:buNone/>
            </a:pPr>
            <a:r>
              <a:rPr lang="en-US" dirty="0"/>
              <a:t>Team Paperwork</a:t>
            </a:r>
          </a:p>
          <a:p>
            <a:pPr lvl="1"/>
            <a:r>
              <a:rPr lang="en-US" dirty="0"/>
              <a:t>Ballot paper control sheet.</a:t>
            </a:r>
          </a:p>
          <a:p>
            <a:pPr lvl="1"/>
            <a:r>
              <a:rPr lang="en-US" dirty="0"/>
              <a:t>Ballot statement summary.</a:t>
            </a:r>
          </a:p>
          <a:p>
            <a:pPr lvl="1"/>
            <a:r>
              <a:rPr lang="en-US" dirty="0"/>
              <a:t>Security log. </a:t>
            </a:r>
          </a:p>
        </p:txBody>
      </p:sp>
      <p:sp>
        <p:nvSpPr>
          <p:cNvPr id="4" name="Subtitle 3">
            <a:extLst>
              <a:ext uri="{FF2B5EF4-FFF2-40B4-BE49-F238E27FC236}">
                <a16:creationId xmlns:a16="http://schemas.microsoft.com/office/drawing/2014/main" id="{84B2039E-45F8-4969-A856-3596BEF4CA14}"/>
              </a:ext>
            </a:extLst>
          </p:cNvPr>
          <p:cNvSpPr>
            <a:spLocks noGrp="1"/>
          </p:cNvSpPr>
          <p:nvPr>
            <p:ph type="subTitle" idx="13"/>
          </p:nvPr>
        </p:nvSpPr>
        <p:spPr/>
        <p:txBody>
          <a:bodyPr>
            <a:normAutofit lnSpcReduction="10000"/>
          </a:bodyPr>
          <a:lstStyle/>
          <a:p>
            <a:r>
              <a:rPr lang="en-US" dirty="0"/>
              <a:t>ELECTION NIGHT CLOSING PROCEDURES</a:t>
            </a:r>
          </a:p>
        </p:txBody>
      </p:sp>
      <p:sp>
        <p:nvSpPr>
          <p:cNvPr id="6" name="Text Placeholder 3">
            <a:extLst>
              <a:ext uri="{FF2B5EF4-FFF2-40B4-BE49-F238E27FC236}">
                <a16:creationId xmlns:a16="http://schemas.microsoft.com/office/drawing/2014/main" id="{EF4E9684-4314-46D3-B2DB-6B153EB2DDAE}"/>
              </a:ext>
            </a:extLst>
          </p:cNvPr>
          <p:cNvSpPr txBox="1">
            <a:spLocks/>
          </p:cNvSpPr>
          <p:nvPr/>
        </p:nvSpPr>
        <p:spPr>
          <a:xfrm>
            <a:off x="605928" y="3624265"/>
            <a:ext cx="8040767" cy="970540"/>
          </a:xfrm>
          <a:prstGeom prst="rect">
            <a:avLst/>
          </a:prstGeom>
        </p:spPr>
        <p:txBody>
          <a:bodyPr vert="horz" lIns="91440" tIns="45720" rIns="91440" bIns="45720" rtlCol="0">
            <a:noAutofit/>
          </a:bodyPr>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1pPr>
            <a:lvl2pPr marL="457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pPr>
              <a:buClr>
                <a:schemeClr val="accent1"/>
              </a:buClr>
            </a:pPr>
            <a:r>
              <a:rPr lang="en-US" sz="2400" b="1" dirty="0">
                <a:solidFill>
                  <a:schemeClr val="accent1"/>
                </a:solidFill>
                <a:effectLst>
                  <a:outerShdw blurRad="38100" dist="38100" dir="2700000" algn="tl">
                    <a:srgbClr val="000000">
                      <a:alpha val="43137"/>
                    </a:srgbClr>
                  </a:outerShdw>
                </a:effectLst>
              </a:rPr>
              <a:t>MAINTAIN SECURITY OF BLUE SUPPLY BOX</a:t>
            </a:r>
          </a:p>
          <a:p>
            <a:pPr>
              <a:buClr>
                <a:schemeClr val="accent1"/>
              </a:buClr>
            </a:pPr>
            <a:r>
              <a:rPr lang="en-US" sz="2400" b="1" dirty="0">
                <a:solidFill>
                  <a:schemeClr val="accent1"/>
                </a:solidFill>
                <a:effectLst>
                  <a:outerShdw blurRad="38100" dist="38100" dir="2700000" algn="tl">
                    <a:srgbClr val="000000">
                      <a:alpha val="43137"/>
                    </a:srgbClr>
                  </a:outerShdw>
                </a:effectLst>
              </a:rPr>
              <a:t>SECURE AND SEAL BALLOTS AND VOTING EQUIPMENT</a:t>
            </a:r>
          </a:p>
          <a:p>
            <a:pPr algn="r">
              <a:buClr>
                <a:schemeClr val="accent1"/>
              </a:buClr>
            </a:pPr>
            <a:endParaRPr lang="en-US" sz="2400" b="1" dirty="0">
              <a:solidFill>
                <a:schemeClr val="accent1"/>
              </a:solidFill>
              <a:effectLst>
                <a:outerShdw blurRad="38100" dist="38100" dir="2700000" algn="tl">
                  <a:srgbClr val="000000">
                    <a:alpha val="43137"/>
                  </a:srgbClr>
                </a:outerShdw>
              </a:effectLst>
            </a:endParaRPr>
          </a:p>
        </p:txBody>
      </p:sp>
      <p:sp>
        <p:nvSpPr>
          <p:cNvPr id="8" name="Text Placeholder 3">
            <a:extLst>
              <a:ext uri="{FF2B5EF4-FFF2-40B4-BE49-F238E27FC236}">
                <a16:creationId xmlns:a16="http://schemas.microsoft.com/office/drawing/2014/main" id="{02B48D44-67C8-44EA-A227-438B4D56497E}"/>
              </a:ext>
            </a:extLst>
          </p:cNvPr>
          <p:cNvSpPr txBox="1">
            <a:spLocks/>
          </p:cNvSpPr>
          <p:nvPr/>
        </p:nvSpPr>
        <p:spPr>
          <a:xfrm>
            <a:off x="665998" y="5009191"/>
            <a:ext cx="7729246" cy="1308098"/>
          </a:xfrm>
          <a:prstGeom prst="rect">
            <a:avLst/>
          </a:prstGeom>
        </p:spPr>
        <p:txBody>
          <a:bodyPr vert="horz" lIns="91440" tIns="45720" rIns="91440" bIns="45720" rtlCol="0">
            <a:normAutofit/>
          </a:bodyPr>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1pPr>
            <a:lvl2pPr marL="457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pPr>
              <a:buClr>
                <a:schemeClr val="accent1"/>
              </a:buClr>
            </a:pPr>
            <a:r>
              <a:rPr lang="en-US" sz="2400" dirty="0">
                <a:solidFill>
                  <a:schemeClr val="bg1"/>
                </a:solidFill>
                <a:effectLst>
                  <a:outerShdw blurRad="38100" dist="38100" dir="2700000" algn="tl">
                    <a:srgbClr val="000000">
                      <a:alpha val="43137"/>
                    </a:srgbClr>
                  </a:outerShdw>
                </a:effectLst>
              </a:rPr>
              <a:t>Voting Closing Support</a:t>
            </a:r>
          </a:p>
          <a:p>
            <a:pPr lvl="1">
              <a:buClr>
                <a:schemeClr val="accent1"/>
              </a:buClr>
            </a:pPr>
            <a:r>
              <a:rPr lang="en-US" sz="1800" dirty="0">
                <a:solidFill>
                  <a:schemeClr val="bg1"/>
                </a:solidFill>
                <a:effectLst>
                  <a:outerShdw blurRad="38100" dist="38100" dir="2700000" algn="tl">
                    <a:srgbClr val="000000">
                      <a:alpha val="43137"/>
                    </a:srgbClr>
                  </a:outerShdw>
                </a:effectLst>
              </a:rPr>
              <a:t>Lucinda will be on-call to troubleshoot closing issues.</a:t>
            </a:r>
          </a:p>
        </p:txBody>
      </p:sp>
      <p:sp>
        <p:nvSpPr>
          <p:cNvPr id="7" name="Slide Number Placeholder 6">
            <a:extLst>
              <a:ext uri="{FF2B5EF4-FFF2-40B4-BE49-F238E27FC236}">
                <a16:creationId xmlns:a16="http://schemas.microsoft.com/office/drawing/2014/main" id="{C38F3A65-61AA-498D-988A-CA24908CEA5E}"/>
              </a:ext>
            </a:extLst>
          </p:cNvPr>
          <p:cNvSpPr>
            <a:spLocks noGrp="1"/>
          </p:cNvSpPr>
          <p:nvPr>
            <p:ph type="sldNum" sz="quarter" idx="12"/>
          </p:nvPr>
        </p:nvSpPr>
        <p:spPr/>
        <p:txBody>
          <a:bodyPr/>
          <a:lstStyle/>
          <a:p>
            <a:fld id="{DD59F85E-000D-4D58-AD2E-34FE657D23CF}" type="slidenum">
              <a:rPr lang="en-US" smtClean="0"/>
              <a:t>116</a:t>
            </a:fld>
            <a:endParaRPr lang="en-US" dirty="0"/>
          </a:p>
        </p:txBody>
      </p:sp>
      <p:sp>
        <p:nvSpPr>
          <p:cNvPr id="9" name="Footer Placeholder 4">
            <a:extLst>
              <a:ext uri="{FF2B5EF4-FFF2-40B4-BE49-F238E27FC236}">
                <a16:creationId xmlns:a16="http://schemas.microsoft.com/office/drawing/2014/main" id="{57BFFEF0-BEAF-41EB-9DE6-7817E7BFB612}"/>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Tree>
    <p:extLst>
      <p:ext uri="{BB962C8B-B14F-4D97-AF65-F5344CB8AC3E}">
        <p14:creationId xmlns:p14="http://schemas.microsoft.com/office/powerpoint/2010/main" val="226146699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5D125-836D-4F30-9D6A-C13F65C4F62C}"/>
              </a:ext>
            </a:extLst>
          </p:cNvPr>
          <p:cNvSpPr>
            <a:spLocks noGrp="1"/>
          </p:cNvSpPr>
          <p:nvPr>
            <p:ph type="title"/>
          </p:nvPr>
        </p:nvSpPr>
        <p:spPr/>
        <p:txBody>
          <a:bodyPr/>
          <a:lstStyle/>
          <a:p>
            <a:r>
              <a:rPr lang="en-US" dirty="0"/>
              <a:t>School of Instruction</a:t>
            </a:r>
          </a:p>
        </p:txBody>
      </p:sp>
      <p:sp>
        <p:nvSpPr>
          <p:cNvPr id="4" name="Subtitle 3">
            <a:extLst>
              <a:ext uri="{FF2B5EF4-FFF2-40B4-BE49-F238E27FC236}">
                <a16:creationId xmlns:a16="http://schemas.microsoft.com/office/drawing/2014/main" id="{84B2039E-45F8-4969-A856-3596BEF4CA14}"/>
              </a:ext>
            </a:extLst>
          </p:cNvPr>
          <p:cNvSpPr>
            <a:spLocks noGrp="1"/>
          </p:cNvSpPr>
          <p:nvPr>
            <p:ph type="subTitle" idx="13"/>
          </p:nvPr>
        </p:nvSpPr>
        <p:spPr/>
        <p:txBody>
          <a:bodyPr>
            <a:normAutofit lnSpcReduction="10000"/>
          </a:bodyPr>
          <a:lstStyle/>
          <a:p>
            <a:r>
              <a:rPr lang="en-US" dirty="0"/>
              <a:t>CERTIFICATE OF PERFORMANCE</a:t>
            </a:r>
          </a:p>
        </p:txBody>
      </p:sp>
      <p:sp>
        <p:nvSpPr>
          <p:cNvPr id="11" name="Content Placeholder 2">
            <a:extLst>
              <a:ext uri="{FF2B5EF4-FFF2-40B4-BE49-F238E27FC236}">
                <a16:creationId xmlns:a16="http://schemas.microsoft.com/office/drawing/2014/main" id="{208CB612-CE6C-43EB-9854-DC7EC13F7A27}"/>
              </a:ext>
            </a:extLst>
          </p:cNvPr>
          <p:cNvSpPr>
            <a:spLocks noGrp="1"/>
          </p:cNvSpPr>
          <p:nvPr>
            <p:ph idx="1"/>
          </p:nvPr>
        </p:nvSpPr>
        <p:spPr>
          <a:xfrm>
            <a:off x="268298" y="3147934"/>
            <a:ext cx="4093102" cy="2173366"/>
          </a:xfrm>
        </p:spPr>
        <p:txBody>
          <a:bodyPr>
            <a:normAutofit/>
          </a:bodyPr>
          <a:lstStyle/>
          <a:p>
            <a:pPr marL="0" indent="0" algn="ctr">
              <a:buNone/>
            </a:pPr>
            <a:r>
              <a:rPr lang="en-US" sz="2200" dirty="0"/>
              <a:t>Complete and sign Certificate of Performance.</a:t>
            </a:r>
          </a:p>
          <a:p>
            <a:pPr lvl="1" algn="ctr"/>
            <a:endParaRPr lang="en-US" dirty="0"/>
          </a:p>
        </p:txBody>
      </p:sp>
      <p:pic>
        <p:nvPicPr>
          <p:cNvPr id="7" name="Picture 6">
            <a:extLst>
              <a:ext uri="{FF2B5EF4-FFF2-40B4-BE49-F238E27FC236}">
                <a16:creationId xmlns:a16="http://schemas.microsoft.com/office/drawing/2014/main" id="{9B7A95A5-21D8-4939-AB4F-6AEFA826B0B9}"/>
              </a:ext>
            </a:extLst>
          </p:cNvPr>
          <p:cNvPicPr>
            <a:picLocks noChangeAspect="1"/>
          </p:cNvPicPr>
          <p:nvPr/>
        </p:nvPicPr>
        <p:blipFill rotWithShape="1">
          <a:blip r:embed="rId2"/>
          <a:srcRect l="6230" t="19181" r="61803" b="7377"/>
          <a:stretch/>
        </p:blipFill>
        <p:spPr>
          <a:xfrm>
            <a:off x="4782601" y="1405876"/>
            <a:ext cx="3698054" cy="4779022"/>
          </a:xfrm>
          <a:prstGeom prst="rect">
            <a:avLst/>
          </a:prstGeom>
          <a:effectLst>
            <a:outerShdw blurRad="76200" dir="18900000" sy="23000" kx="-1200000" algn="bl" rotWithShape="0">
              <a:prstClr val="black">
                <a:alpha val="20000"/>
              </a:prstClr>
            </a:outerShdw>
          </a:effectLst>
        </p:spPr>
      </p:pic>
      <p:sp>
        <p:nvSpPr>
          <p:cNvPr id="3" name="Slide Number Placeholder 2">
            <a:extLst>
              <a:ext uri="{FF2B5EF4-FFF2-40B4-BE49-F238E27FC236}">
                <a16:creationId xmlns:a16="http://schemas.microsoft.com/office/drawing/2014/main" id="{E1FABE02-FDE8-42E4-9BD9-00C40422353F}"/>
              </a:ext>
            </a:extLst>
          </p:cNvPr>
          <p:cNvSpPr>
            <a:spLocks noGrp="1"/>
          </p:cNvSpPr>
          <p:nvPr>
            <p:ph type="sldNum" sz="quarter" idx="12"/>
          </p:nvPr>
        </p:nvSpPr>
        <p:spPr/>
        <p:txBody>
          <a:bodyPr/>
          <a:lstStyle/>
          <a:p>
            <a:fld id="{DD59F85E-000D-4D58-AD2E-34FE657D23CF}" type="slidenum">
              <a:rPr lang="en-US" smtClean="0"/>
              <a:t>117</a:t>
            </a:fld>
            <a:endParaRPr lang="en-US" dirty="0"/>
          </a:p>
        </p:txBody>
      </p:sp>
      <p:sp>
        <p:nvSpPr>
          <p:cNvPr id="8" name="Footer Placeholder 4">
            <a:extLst>
              <a:ext uri="{FF2B5EF4-FFF2-40B4-BE49-F238E27FC236}">
                <a16:creationId xmlns:a16="http://schemas.microsoft.com/office/drawing/2014/main" id="{10340789-D6B9-4C40-8A6F-98578B58D58D}"/>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Tree>
    <p:extLst>
      <p:ext uri="{BB962C8B-B14F-4D97-AF65-F5344CB8AC3E}">
        <p14:creationId xmlns:p14="http://schemas.microsoft.com/office/powerpoint/2010/main" val="209860759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89060C-5161-4BE2-A483-49B040D68738}"/>
              </a:ext>
            </a:extLst>
          </p:cNvPr>
          <p:cNvSpPr>
            <a:spLocks noGrp="1"/>
          </p:cNvSpPr>
          <p:nvPr>
            <p:ph type="body" idx="1"/>
          </p:nvPr>
        </p:nvSpPr>
        <p:spPr/>
        <p:txBody>
          <a:bodyPr/>
          <a:lstStyle/>
          <a:p>
            <a:r>
              <a:rPr lang="en-US" dirty="0"/>
              <a:t>Outside</a:t>
            </a:r>
          </a:p>
        </p:txBody>
      </p:sp>
      <p:sp>
        <p:nvSpPr>
          <p:cNvPr id="3" name="Content Placeholder 2">
            <a:extLst>
              <a:ext uri="{FF2B5EF4-FFF2-40B4-BE49-F238E27FC236}">
                <a16:creationId xmlns:a16="http://schemas.microsoft.com/office/drawing/2014/main" id="{568BD7F8-812B-4802-B83F-DB8278A5D9B5}"/>
              </a:ext>
            </a:extLst>
          </p:cNvPr>
          <p:cNvSpPr>
            <a:spLocks noGrp="1"/>
          </p:cNvSpPr>
          <p:nvPr>
            <p:ph sz="half" idx="2"/>
          </p:nvPr>
        </p:nvSpPr>
        <p:spPr/>
        <p:txBody>
          <a:bodyPr>
            <a:normAutofit/>
          </a:bodyPr>
          <a:lstStyle/>
          <a:p>
            <a:r>
              <a:rPr lang="en-US" sz="1800" dirty="0"/>
              <a:t>Gather mitigation supplies.</a:t>
            </a:r>
          </a:p>
          <a:p>
            <a:r>
              <a:rPr lang="en-US" sz="1800" dirty="0"/>
              <a:t>Bring in hanging roster and outside signs.</a:t>
            </a:r>
          </a:p>
          <a:p>
            <a:endParaRPr lang="en-US" sz="1800" dirty="0"/>
          </a:p>
        </p:txBody>
      </p:sp>
      <p:sp>
        <p:nvSpPr>
          <p:cNvPr id="4" name="Text Placeholder 3">
            <a:extLst>
              <a:ext uri="{FF2B5EF4-FFF2-40B4-BE49-F238E27FC236}">
                <a16:creationId xmlns:a16="http://schemas.microsoft.com/office/drawing/2014/main" id="{7F4C2C42-67BE-4912-8B76-CCD641C2B35D}"/>
              </a:ext>
            </a:extLst>
          </p:cNvPr>
          <p:cNvSpPr>
            <a:spLocks noGrp="1"/>
          </p:cNvSpPr>
          <p:nvPr>
            <p:ph type="body" sz="quarter" idx="3"/>
          </p:nvPr>
        </p:nvSpPr>
        <p:spPr/>
        <p:txBody>
          <a:bodyPr/>
          <a:lstStyle/>
          <a:p>
            <a:r>
              <a:rPr lang="en-US" dirty="0"/>
              <a:t>Inside</a:t>
            </a:r>
          </a:p>
        </p:txBody>
      </p:sp>
      <p:sp>
        <p:nvSpPr>
          <p:cNvPr id="5" name="Content Placeholder 4">
            <a:extLst>
              <a:ext uri="{FF2B5EF4-FFF2-40B4-BE49-F238E27FC236}">
                <a16:creationId xmlns:a16="http://schemas.microsoft.com/office/drawing/2014/main" id="{050504F6-F189-4BA4-86FE-7DAB5240E1AA}"/>
              </a:ext>
            </a:extLst>
          </p:cNvPr>
          <p:cNvSpPr>
            <a:spLocks noGrp="1"/>
          </p:cNvSpPr>
          <p:nvPr>
            <p:ph sz="quarter" idx="4"/>
          </p:nvPr>
        </p:nvSpPr>
        <p:spPr/>
        <p:txBody>
          <a:bodyPr/>
          <a:lstStyle/>
          <a:p>
            <a:r>
              <a:rPr lang="en-US" dirty="0"/>
              <a:t>Gather mitigation supplies.</a:t>
            </a:r>
          </a:p>
          <a:p>
            <a:r>
              <a:rPr lang="en-US" dirty="0"/>
              <a:t>Take down inside and voting booth signs.</a:t>
            </a:r>
          </a:p>
          <a:p>
            <a:r>
              <a:rPr lang="en-US" dirty="0"/>
              <a:t>Clean up areas used.</a:t>
            </a:r>
          </a:p>
          <a:p>
            <a:pPr lvl="1"/>
            <a:r>
              <a:rPr lang="en-US" dirty="0"/>
              <a:t>Voting area.</a:t>
            </a:r>
          </a:p>
          <a:p>
            <a:pPr lvl="1"/>
            <a:r>
              <a:rPr lang="en-US" dirty="0"/>
              <a:t>Kitchen.</a:t>
            </a:r>
          </a:p>
          <a:p>
            <a:pPr lvl="1"/>
            <a:r>
              <a:rPr lang="en-US" dirty="0"/>
              <a:t>Other areas. </a:t>
            </a:r>
          </a:p>
        </p:txBody>
      </p:sp>
      <p:sp>
        <p:nvSpPr>
          <p:cNvPr id="6" name="Title 5">
            <a:extLst>
              <a:ext uri="{FF2B5EF4-FFF2-40B4-BE49-F238E27FC236}">
                <a16:creationId xmlns:a16="http://schemas.microsoft.com/office/drawing/2014/main" id="{0B7D983A-A4A3-4474-808B-12B6F0D8082E}"/>
              </a:ext>
            </a:extLst>
          </p:cNvPr>
          <p:cNvSpPr>
            <a:spLocks noGrp="1"/>
          </p:cNvSpPr>
          <p:nvPr>
            <p:ph type="title"/>
          </p:nvPr>
        </p:nvSpPr>
        <p:spPr/>
        <p:txBody>
          <a:bodyPr/>
          <a:lstStyle/>
          <a:p>
            <a:r>
              <a:rPr lang="en-US" dirty="0"/>
              <a:t>School of Instruction</a:t>
            </a:r>
          </a:p>
        </p:txBody>
      </p:sp>
      <p:sp>
        <p:nvSpPr>
          <p:cNvPr id="7" name="Subtitle 6">
            <a:extLst>
              <a:ext uri="{FF2B5EF4-FFF2-40B4-BE49-F238E27FC236}">
                <a16:creationId xmlns:a16="http://schemas.microsoft.com/office/drawing/2014/main" id="{BCAE6679-7BEF-4B6F-8557-EE162E2D239E}"/>
              </a:ext>
            </a:extLst>
          </p:cNvPr>
          <p:cNvSpPr>
            <a:spLocks noGrp="1"/>
          </p:cNvSpPr>
          <p:nvPr>
            <p:ph type="subTitle" idx="13"/>
          </p:nvPr>
        </p:nvSpPr>
        <p:spPr/>
        <p:txBody>
          <a:bodyPr>
            <a:normAutofit lnSpcReduction="10000"/>
          </a:bodyPr>
          <a:lstStyle/>
          <a:p>
            <a:r>
              <a:rPr lang="en-US" dirty="0"/>
              <a:t>BREAKDOWN VOTER ASSISTANCE CENTER</a:t>
            </a:r>
          </a:p>
        </p:txBody>
      </p:sp>
      <p:sp>
        <p:nvSpPr>
          <p:cNvPr id="9" name="Slide Number Placeholder 8">
            <a:extLst>
              <a:ext uri="{FF2B5EF4-FFF2-40B4-BE49-F238E27FC236}">
                <a16:creationId xmlns:a16="http://schemas.microsoft.com/office/drawing/2014/main" id="{03417D27-125B-4DE8-AAF6-4A08A79D8660}"/>
              </a:ext>
            </a:extLst>
          </p:cNvPr>
          <p:cNvSpPr>
            <a:spLocks noGrp="1"/>
          </p:cNvSpPr>
          <p:nvPr>
            <p:ph type="sldNum" sz="quarter" idx="12"/>
          </p:nvPr>
        </p:nvSpPr>
        <p:spPr/>
        <p:txBody>
          <a:bodyPr/>
          <a:lstStyle/>
          <a:p>
            <a:fld id="{DD59F85E-000D-4D58-AD2E-34FE657D23CF}" type="slidenum">
              <a:rPr lang="en-US" smtClean="0"/>
              <a:t>118</a:t>
            </a:fld>
            <a:endParaRPr lang="en-US" dirty="0"/>
          </a:p>
        </p:txBody>
      </p:sp>
      <p:sp>
        <p:nvSpPr>
          <p:cNvPr id="10" name="Footer Placeholder 4">
            <a:extLst>
              <a:ext uri="{FF2B5EF4-FFF2-40B4-BE49-F238E27FC236}">
                <a16:creationId xmlns:a16="http://schemas.microsoft.com/office/drawing/2014/main" id="{F7E5BEEB-8DFA-43CD-A371-82440737DEE4}"/>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Tree>
    <p:extLst>
      <p:ext uri="{BB962C8B-B14F-4D97-AF65-F5344CB8AC3E}">
        <p14:creationId xmlns:p14="http://schemas.microsoft.com/office/powerpoint/2010/main" val="391438012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61FC42-1A74-4C6D-BF44-F913DB42CB6D}"/>
              </a:ext>
            </a:extLst>
          </p:cNvPr>
          <p:cNvSpPr>
            <a:spLocks noGrp="1"/>
          </p:cNvSpPr>
          <p:nvPr>
            <p:ph type="body" idx="1"/>
          </p:nvPr>
        </p:nvSpPr>
        <p:spPr>
          <a:xfrm>
            <a:off x="489474" y="4250949"/>
            <a:ext cx="2317325" cy="576262"/>
          </a:xfrm>
        </p:spPr>
        <p:txBody>
          <a:bodyPr/>
          <a:lstStyle/>
          <a:p>
            <a:r>
              <a:rPr lang="en-US" sz="2000" dirty="0"/>
              <a:t>Caddy</a:t>
            </a:r>
          </a:p>
        </p:txBody>
      </p:sp>
      <p:sp>
        <p:nvSpPr>
          <p:cNvPr id="5" name="Content Placeholder 4">
            <a:extLst>
              <a:ext uri="{FF2B5EF4-FFF2-40B4-BE49-F238E27FC236}">
                <a16:creationId xmlns:a16="http://schemas.microsoft.com/office/drawing/2014/main" id="{8A538C9A-3873-4183-B8EE-9FD02E01A6E2}"/>
              </a:ext>
            </a:extLst>
          </p:cNvPr>
          <p:cNvSpPr>
            <a:spLocks noGrp="1"/>
          </p:cNvSpPr>
          <p:nvPr>
            <p:ph type="body" sz="half" idx="18"/>
          </p:nvPr>
        </p:nvSpPr>
        <p:spPr>
          <a:xfrm>
            <a:off x="2806439" y="1967095"/>
            <a:ext cx="2421169" cy="1888978"/>
          </a:xfrm>
        </p:spPr>
        <p:txBody>
          <a:bodyPr>
            <a:normAutofit/>
          </a:bodyPr>
          <a:lstStyle/>
          <a:p>
            <a:pPr marL="285750" indent="-285750">
              <a:buFont typeface="Arial" panose="020B0604020202020204" pitchFamily="34" charset="0"/>
              <a:buChar char="•"/>
            </a:pPr>
            <a:r>
              <a:rPr lang="en-US" sz="1800" dirty="0"/>
              <a:t>Voting booths.</a:t>
            </a:r>
          </a:p>
          <a:p>
            <a:pPr marL="285750" indent="-285750">
              <a:buFont typeface="Arial" panose="020B0604020202020204" pitchFamily="34" charset="0"/>
              <a:buChar char="•"/>
            </a:pPr>
            <a:r>
              <a:rPr lang="en-US" sz="1800" dirty="0"/>
              <a:t>Caddy. </a:t>
            </a:r>
          </a:p>
          <a:p>
            <a:pPr marL="285750" indent="-285750">
              <a:buFont typeface="Arial" panose="020B0604020202020204" pitchFamily="34" charset="0"/>
              <a:buChar char="•"/>
            </a:pPr>
            <a:r>
              <a:rPr lang="en-US" sz="1800" dirty="0"/>
              <a:t>Mitigation supplies.</a:t>
            </a:r>
          </a:p>
          <a:p>
            <a:pPr marL="285750" indent="-285750">
              <a:buFont typeface="Arial" panose="020B0604020202020204" pitchFamily="34" charset="0"/>
              <a:buChar char="•"/>
            </a:pPr>
            <a:r>
              <a:rPr lang="en-US" sz="1800" dirty="0"/>
              <a:t>Parking signs.</a:t>
            </a:r>
          </a:p>
        </p:txBody>
      </p:sp>
      <p:sp>
        <p:nvSpPr>
          <p:cNvPr id="4" name="Text Placeholder 3">
            <a:extLst>
              <a:ext uri="{FF2B5EF4-FFF2-40B4-BE49-F238E27FC236}">
                <a16:creationId xmlns:a16="http://schemas.microsoft.com/office/drawing/2014/main" id="{9AEC814B-E258-48BB-AC70-5ED57D345DCC}"/>
              </a:ext>
            </a:extLst>
          </p:cNvPr>
          <p:cNvSpPr>
            <a:spLocks noGrp="1"/>
          </p:cNvSpPr>
          <p:nvPr>
            <p:ph type="body" sz="quarter" idx="3"/>
          </p:nvPr>
        </p:nvSpPr>
        <p:spPr>
          <a:xfrm>
            <a:off x="2917791" y="4250949"/>
            <a:ext cx="2309817" cy="576262"/>
          </a:xfrm>
        </p:spPr>
        <p:txBody>
          <a:bodyPr/>
          <a:lstStyle/>
          <a:p>
            <a:r>
              <a:rPr lang="en-US" sz="2000" dirty="0"/>
              <a:t>Blue Supply Box</a:t>
            </a:r>
          </a:p>
        </p:txBody>
      </p:sp>
      <p:sp>
        <p:nvSpPr>
          <p:cNvPr id="3" name="Content Placeholder 2">
            <a:extLst>
              <a:ext uri="{FF2B5EF4-FFF2-40B4-BE49-F238E27FC236}">
                <a16:creationId xmlns:a16="http://schemas.microsoft.com/office/drawing/2014/main" id="{604FEC32-31C9-425B-B2FD-80D298F217A3}"/>
              </a:ext>
            </a:extLst>
          </p:cNvPr>
          <p:cNvSpPr>
            <a:spLocks noGrp="1"/>
          </p:cNvSpPr>
          <p:nvPr>
            <p:ph type="body" sz="quarter" idx="13"/>
          </p:nvPr>
        </p:nvSpPr>
        <p:spPr>
          <a:xfrm>
            <a:off x="280299" y="1967095"/>
            <a:ext cx="2526140" cy="1888979"/>
          </a:xfrm>
        </p:spPr>
        <p:txBody>
          <a:bodyPr>
            <a:noAutofit/>
          </a:bodyPr>
          <a:lstStyle/>
          <a:p>
            <a:pPr marL="285750" indent="-285750">
              <a:buFont typeface="Arial" panose="020B0604020202020204" pitchFamily="34" charset="0"/>
              <a:buChar char="•"/>
            </a:pPr>
            <a:r>
              <a:rPr lang="en-US" sz="1800" dirty="0"/>
              <a:t>Printers.</a:t>
            </a:r>
          </a:p>
          <a:p>
            <a:pPr marL="285750" indent="-285750">
              <a:buFont typeface="Arial" panose="020B0604020202020204" pitchFamily="34" charset="0"/>
              <a:buChar char="•"/>
            </a:pPr>
            <a:r>
              <a:rPr lang="en-US" sz="1800" dirty="0"/>
              <a:t>Ballot boxes.</a:t>
            </a:r>
          </a:p>
          <a:p>
            <a:pPr marL="285750" indent="-285750">
              <a:buFont typeface="Arial" panose="020B0604020202020204" pitchFamily="34" charset="0"/>
              <a:buChar char="•"/>
            </a:pPr>
            <a:r>
              <a:rPr lang="en-US" sz="1800" dirty="0"/>
              <a:t>Touch writers.</a:t>
            </a:r>
          </a:p>
          <a:p>
            <a:pPr marL="285750" indent="-285750">
              <a:buFont typeface="Arial" panose="020B0604020202020204" pitchFamily="34" charset="0"/>
              <a:buChar char="•"/>
            </a:pPr>
            <a:r>
              <a:rPr lang="en-US" sz="1800" dirty="0"/>
              <a:t>Unused ballots.</a:t>
            </a:r>
          </a:p>
          <a:p>
            <a:pPr marL="285750" indent="-285750">
              <a:buFont typeface="Arial" panose="020B0604020202020204" pitchFamily="34" charset="0"/>
              <a:buChar char="•"/>
            </a:pPr>
            <a:r>
              <a:rPr lang="en-US" sz="1800" dirty="0"/>
              <a:t>Blank ballot stock. </a:t>
            </a:r>
          </a:p>
        </p:txBody>
      </p:sp>
      <p:sp>
        <p:nvSpPr>
          <p:cNvPr id="9" name="Slide Number Placeholder 8">
            <a:extLst>
              <a:ext uri="{FF2B5EF4-FFF2-40B4-BE49-F238E27FC236}">
                <a16:creationId xmlns:a16="http://schemas.microsoft.com/office/drawing/2014/main" id="{7E41C38F-8483-4051-BA2C-68002DEDE513}"/>
              </a:ext>
            </a:extLst>
          </p:cNvPr>
          <p:cNvSpPr>
            <a:spLocks noGrp="1"/>
          </p:cNvSpPr>
          <p:nvPr>
            <p:ph type="sldNum" sz="quarter" idx="12"/>
          </p:nvPr>
        </p:nvSpPr>
        <p:spPr/>
        <p:txBody>
          <a:bodyPr/>
          <a:lstStyle/>
          <a:p>
            <a:fld id="{DD59F85E-000D-4D58-AD2E-34FE657D23CF}" type="slidenum">
              <a:rPr lang="en-US" smtClean="0"/>
              <a:t>119</a:t>
            </a:fld>
            <a:endParaRPr lang="en-US" dirty="0"/>
          </a:p>
        </p:txBody>
      </p:sp>
      <p:sp>
        <p:nvSpPr>
          <p:cNvPr id="6" name="Title 5">
            <a:extLst>
              <a:ext uri="{FF2B5EF4-FFF2-40B4-BE49-F238E27FC236}">
                <a16:creationId xmlns:a16="http://schemas.microsoft.com/office/drawing/2014/main" id="{F9CA4A8A-71FC-4054-9867-E2A68B335FA1}"/>
              </a:ext>
            </a:extLst>
          </p:cNvPr>
          <p:cNvSpPr>
            <a:spLocks noGrp="1"/>
          </p:cNvSpPr>
          <p:nvPr>
            <p:ph type="title"/>
          </p:nvPr>
        </p:nvSpPr>
        <p:spPr/>
        <p:txBody>
          <a:bodyPr/>
          <a:lstStyle/>
          <a:p>
            <a:r>
              <a:rPr lang="en-US" dirty="0"/>
              <a:t>School of Instruction</a:t>
            </a:r>
          </a:p>
        </p:txBody>
      </p:sp>
      <p:sp>
        <p:nvSpPr>
          <p:cNvPr id="7" name="Subtitle 6">
            <a:extLst>
              <a:ext uri="{FF2B5EF4-FFF2-40B4-BE49-F238E27FC236}">
                <a16:creationId xmlns:a16="http://schemas.microsoft.com/office/drawing/2014/main" id="{B63113A8-4D06-437A-BED4-560C8E184F53}"/>
              </a:ext>
            </a:extLst>
          </p:cNvPr>
          <p:cNvSpPr>
            <a:spLocks noGrp="1"/>
          </p:cNvSpPr>
          <p:nvPr>
            <p:ph type="subTitle" idx="23"/>
          </p:nvPr>
        </p:nvSpPr>
        <p:spPr>
          <a:xfrm>
            <a:off x="673557" y="673102"/>
            <a:ext cx="7053270" cy="390322"/>
          </a:xfrm>
        </p:spPr>
        <p:txBody>
          <a:bodyPr>
            <a:normAutofit lnSpcReduction="10000"/>
          </a:bodyPr>
          <a:lstStyle/>
          <a:p>
            <a:r>
              <a:rPr lang="en-US" dirty="0"/>
              <a:t>Equipment and supplies</a:t>
            </a:r>
          </a:p>
        </p:txBody>
      </p:sp>
      <p:sp>
        <p:nvSpPr>
          <p:cNvPr id="10" name="Footer Placeholder 4">
            <a:extLst>
              <a:ext uri="{FF2B5EF4-FFF2-40B4-BE49-F238E27FC236}">
                <a16:creationId xmlns:a16="http://schemas.microsoft.com/office/drawing/2014/main" id="{039483F9-F9D3-4202-878F-1334844E42D7}"/>
              </a:ext>
            </a:extLst>
          </p:cNvPr>
          <p:cNvSpPr>
            <a:spLocks noGrp="1"/>
          </p:cNvSpPr>
          <p:nvPr>
            <p:ph type="ftr" sz="quarter" idx="11"/>
          </p:nvPr>
        </p:nvSpPr>
        <p:spPr>
          <a:xfrm>
            <a:off x="4638221" y="6562263"/>
            <a:ext cx="4070349" cy="295736"/>
          </a:xfrm>
        </p:spPr>
        <p:txBody>
          <a:bodyPr/>
          <a:lstStyle>
            <a:lvl1pPr algn="r">
              <a:defRPr/>
            </a:lvl1pPr>
          </a:lstStyle>
          <a:p>
            <a:r>
              <a:rPr lang="en-US" dirty="0"/>
              <a:t>PRESIDENTIAL GENERAL ELECTION	|  NOVEMBER 3, 2020</a:t>
            </a:r>
          </a:p>
        </p:txBody>
      </p:sp>
      <p:sp>
        <p:nvSpPr>
          <p:cNvPr id="16" name="Text Placeholder 3">
            <a:extLst>
              <a:ext uri="{FF2B5EF4-FFF2-40B4-BE49-F238E27FC236}">
                <a16:creationId xmlns:a16="http://schemas.microsoft.com/office/drawing/2014/main" id="{E7A39EA4-C0AD-402C-9BB8-206BFAC2DD2B}"/>
              </a:ext>
            </a:extLst>
          </p:cNvPr>
          <p:cNvSpPr txBox="1">
            <a:spLocks/>
          </p:cNvSpPr>
          <p:nvPr/>
        </p:nvSpPr>
        <p:spPr>
          <a:xfrm>
            <a:off x="5305660" y="4227441"/>
            <a:ext cx="2421168" cy="576262"/>
          </a:xfrm>
          <a:prstGeom prst="rect">
            <a:avLst/>
          </a:prstGeom>
        </p:spPr>
        <p:txBody>
          <a:bodyPr vert="horz" lIns="91440" tIns="45720" rIns="91440" bIns="45720" rtlCol="0" anchor="b">
            <a:noAutofit/>
          </a:bodyPr>
          <a:lstStyle>
            <a:lvl1pPr marL="0" indent="0" algn="l" defTabSz="457207" rtl="0" eaLnBrk="1" latinLnBrk="0" hangingPunct="1">
              <a:spcBef>
                <a:spcPts val="1000"/>
              </a:spcBef>
              <a:spcAft>
                <a:spcPts val="0"/>
              </a:spcAft>
              <a:buClr>
                <a:schemeClr val="accent1"/>
              </a:buClr>
              <a:buSzPct val="80000"/>
              <a:buFont typeface="Courier New" panose="02070309020205020404" pitchFamily="49" charset="0"/>
              <a:buNone/>
              <a:defRPr sz="2400" b="0" i="0" kern="1200">
                <a:solidFill>
                  <a:schemeClr val="bg1"/>
                </a:solidFill>
                <a:effectLst>
                  <a:outerShdw blurRad="38100" dist="38100" dir="2700000" algn="tl">
                    <a:srgbClr val="000000">
                      <a:alpha val="43137"/>
                    </a:srgbClr>
                  </a:outerShdw>
                </a:effectLst>
                <a:latin typeface="+mj-lt"/>
                <a:ea typeface="+mj-ea"/>
                <a:cs typeface="+mj-cs"/>
              </a:defRPr>
            </a:lvl1pPr>
            <a:lvl2pPr marL="457200" indent="0" algn="l" defTabSz="457207" rtl="0" eaLnBrk="1" latinLnBrk="0" hangingPunct="1">
              <a:spcBef>
                <a:spcPts val="1000"/>
              </a:spcBef>
              <a:spcAft>
                <a:spcPts val="0"/>
              </a:spcAft>
              <a:buClr>
                <a:schemeClr val="accent1"/>
              </a:buClr>
              <a:buSzPct val="80000"/>
              <a:buFont typeface="Courier New" panose="02070309020205020404" pitchFamily="49" charset="0"/>
              <a:buNone/>
              <a:defRPr sz="2000" b="1" i="0" kern="1200">
                <a:solidFill>
                  <a:schemeClr val="bg1"/>
                </a:solidFill>
                <a:effectLst>
                  <a:outerShdw blurRad="38100" dist="38100" dir="2700000" algn="tl">
                    <a:srgbClr val="000000">
                      <a:alpha val="43137"/>
                    </a:srgbClr>
                  </a:outerShdw>
                </a:effectLst>
                <a:latin typeface="+mj-lt"/>
                <a:ea typeface="+mj-ea"/>
                <a:cs typeface="+mj-cs"/>
              </a:defRPr>
            </a:lvl2pPr>
            <a:lvl3pPr marL="914400" indent="0" algn="l" defTabSz="457207" rtl="0" eaLnBrk="1" latinLnBrk="0" hangingPunct="1">
              <a:spcBef>
                <a:spcPts val="1000"/>
              </a:spcBef>
              <a:spcAft>
                <a:spcPts val="0"/>
              </a:spcAft>
              <a:buClr>
                <a:schemeClr val="accent1"/>
              </a:buClr>
              <a:buSzPct val="80000"/>
              <a:buFont typeface="Courier New" panose="02070309020205020404" pitchFamily="49" charset="0"/>
              <a:buNone/>
              <a:defRPr sz="1800" b="1" i="0" kern="1200">
                <a:solidFill>
                  <a:schemeClr val="bg1"/>
                </a:solidFill>
                <a:effectLst>
                  <a:outerShdw blurRad="38100" dist="38100" dir="2700000" algn="tl">
                    <a:srgbClr val="000000">
                      <a:alpha val="43137"/>
                    </a:srgbClr>
                  </a:outerShdw>
                </a:effectLst>
                <a:latin typeface="+mj-lt"/>
                <a:ea typeface="+mj-ea"/>
                <a:cs typeface="+mj-cs"/>
              </a:defRPr>
            </a:lvl3pPr>
            <a:lvl4pPr marL="1371600" indent="0" algn="l" defTabSz="457207" rtl="0" eaLnBrk="1" latinLnBrk="0" hangingPunct="1">
              <a:spcBef>
                <a:spcPts val="1000"/>
              </a:spcBef>
              <a:spcAft>
                <a:spcPts val="0"/>
              </a:spcAft>
              <a:buClr>
                <a:schemeClr val="accent1"/>
              </a:buClr>
              <a:buSzPct val="80000"/>
              <a:buFont typeface="Courier New" panose="02070309020205020404" pitchFamily="49" charset="0"/>
              <a:buNone/>
              <a:defRPr sz="1600" b="1" i="0" kern="1200">
                <a:solidFill>
                  <a:schemeClr val="bg1"/>
                </a:solidFill>
                <a:effectLst>
                  <a:outerShdw blurRad="38100" dist="38100" dir="2700000" algn="tl">
                    <a:srgbClr val="000000">
                      <a:alpha val="43137"/>
                    </a:srgbClr>
                  </a:outerShdw>
                </a:effectLst>
                <a:latin typeface="+mj-lt"/>
                <a:ea typeface="+mj-ea"/>
                <a:cs typeface="+mj-cs"/>
              </a:defRPr>
            </a:lvl4pPr>
            <a:lvl5pPr marL="1828800" indent="0" algn="l" defTabSz="457207" rtl="0" eaLnBrk="1" latinLnBrk="0" hangingPunct="1">
              <a:spcBef>
                <a:spcPts val="1000"/>
              </a:spcBef>
              <a:spcAft>
                <a:spcPts val="0"/>
              </a:spcAft>
              <a:buClr>
                <a:schemeClr val="accent1"/>
              </a:buClr>
              <a:buSzPct val="80000"/>
              <a:buFont typeface="Courier New" panose="02070309020205020404" pitchFamily="49" charset="0"/>
              <a:buNone/>
              <a:defRPr sz="1600" b="1" i="0" kern="1200">
                <a:solidFill>
                  <a:schemeClr val="bg1"/>
                </a:solidFill>
                <a:effectLst>
                  <a:outerShdw blurRad="38100" dist="38100" dir="2700000" algn="tl">
                    <a:srgbClr val="000000">
                      <a:alpha val="43137"/>
                    </a:srgbClr>
                  </a:outerShdw>
                </a:effectLst>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9pPr>
          </a:lstStyle>
          <a:p>
            <a:r>
              <a:rPr lang="en-US" sz="2000" dirty="0"/>
              <a:t>Ballot Transporter Pick-up</a:t>
            </a:r>
          </a:p>
        </p:txBody>
      </p:sp>
      <p:sp>
        <p:nvSpPr>
          <p:cNvPr id="17" name="Content Placeholder 4">
            <a:extLst>
              <a:ext uri="{FF2B5EF4-FFF2-40B4-BE49-F238E27FC236}">
                <a16:creationId xmlns:a16="http://schemas.microsoft.com/office/drawing/2014/main" id="{7D42D6E4-87B6-425E-8A48-25AABA48AC52}"/>
              </a:ext>
            </a:extLst>
          </p:cNvPr>
          <p:cNvSpPr txBox="1">
            <a:spLocks/>
          </p:cNvSpPr>
          <p:nvPr/>
        </p:nvSpPr>
        <p:spPr>
          <a:xfrm>
            <a:off x="5227608" y="2590107"/>
            <a:ext cx="3074181" cy="1265966"/>
          </a:xfrm>
          <a:prstGeom prst="rect">
            <a:avLst/>
          </a:prstGeom>
        </p:spPr>
        <p:txBody>
          <a:bodyPr vert="horz" lIns="91440" tIns="45720" rIns="91440" bIns="45720" rtlCol="0" anchor="t">
            <a:normAutofit/>
          </a:bodyPr>
          <a:lstStyle>
            <a:lvl1pPr marL="0" indent="0" algn="l" defTabSz="457207" rtl="0" eaLnBrk="1" latinLnBrk="0" hangingPunct="1">
              <a:spcBef>
                <a:spcPts val="1000"/>
              </a:spcBef>
              <a:spcAft>
                <a:spcPts val="0"/>
              </a:spcAft>
              <a:buClr>
                <a:schemeClr val="accent1"/>
              </a:buClr>
              <a:buSzPct val="80000"/>
              <a:buFont typeface="Courier New" panose="02070309020205020404" pitchFamily="49" charset="0"/>
              <a:buNone/>
              <a:defRPr sz="1400" b="0" i="0" kern="1200">
                <a:solidFill>
                  <a:schemeClr val="bg1"/>
                </a:solidFill>
                <a:effectLst>
                  <a:outerShdw blurRad="38100" dist="38100" dir="2700000" algn="tl">
                    <a:srgbClr val="000000">
                      <a:alpha val="43137"/>
                    </a:srgbClr>
                  </a:outerShdw>
                </a:effectLst>
                <a:latin typeface="+mj-lt"/>
                <a:ea typeface="+mj-ea"/>
                <a:cs typeface="+mj-cs"/>
              </a:defRPr>
            </a:lvl1pPr>
            <a:lvl2pPr marL="457200" indent="0" algn="l" defTabSz="457207" rtl="0" eaLnBrk="1" latinLnBrk="0" hangingPunct="1">
              <a:spcBef>
                <a:spcPts val="1000"/>
              </a:spcBef>
              <a:spcAft>
                <a:spcPts val="0"/>
              </a:spcAft>
              <a:buClr>
                <a:schemeClr val="accent1"/>
              </a:buClr>
              <a:buSzPct val="80000"/>
              <a:buFont typeface="Courier New" panose="02070309020205020404" pitchFamily="49" charset="0"/>
              <a:buNone/>
              <a:defRPr sz="1200" b="0" i="0" kern="1200">
                <a:solidFill>
                  <a:schemeClr val="bg1"/>
                </a:solidFill>
                <a:effectLst>
                  <a:outerShdw blurRad="38100" dist="38100" dir="2700000" algn="tl">
                    <a:srgbClr val="000000">
                      <a:alpha val="43137"/>
                    </a:srgbClr>
                  </a:outerShdw>
                </a:effectLst>
                <a:latin typeface="+mj-lt"/>
                <a:ea typeface="+mj-ea"/>
                <a:cs typeface="+mj-cs"/>
              </a:defRPr>
            </a:lvl2pPr>
            <a:lvl3pPr marL="914400" indent="0" algn="l" defTabSz="457207" rtl="0" eaLnBrk="1" latinLnBrk="0" hangingPunct="1">
              <a:spcBef>
                <a:spcPts val="1000"/>
              </a:spcBef>
              <a:spcAft>
                <a:spcPts val="0"/>
              </a:spcAft>
              <a:buClr>
                <a:schemeClr val="accent1"/>
              </a:buClr>
              <a:buSzPct val="80000"/>
              <a:buFont typeface="Courier New" panose="02070309020205020404" pitchFamily="49" charset="0"/>
              <a:buNone/>
              <a:defRPr sz="1000" b="0" i="0" kern="1200">
                <a:solidFill>
                  <a:schemeClr val="bg1"/>
                </a:solidFill>
                <a:effectLst>
                  <a:outerShdw blurRad="38100" dist="38100" dir="2700000" algn="tl">
                    <a:srgbClr val="000000">
                      <a:alpha val="43137"/>
                    </a:srgbClr>
                  </a:outerShdw>
                </a:effectLst>
                <a:latin typeface="+mj-lt"/>
                <a:ea typeface="+mj-ea"/>
                <a:cs typeface="+mj-cs"/>
              </a:defRPr>
            </a:lvl3pPr>
            <a:lvl4pPr marL="1371600" indent="0" algn="l" defTabSz="457207" rtl="0" eaLnBrk="1" latinLnBrk="0" hangingPunct="1">
              <a:spcBef>
                <a:spcPts val="1000"/>
              </a:spcBef>
              <a:spcAft>
                <a:spcPts val="0"/>
              </a:spcAft>
              <a:buClr>
                <a:schemeClr val="accent1"/>
              </a:buClr>
              <a:buSzPct val="80000"/>
              <a:buFont typeface="Courier New" panose="02070309020205020404" pitchFamily="49" charset="0"/>
              <a:buNone/>
              <a:defRPr sz="900" b="0" i="0" kern="1200">
                <a:solidFill>
                  <a:schemeClr val="bg1"/>
                </a:solidFill>
                <a:effectLst>
                  <a:outerShdw blurRad="38100" dist="38100" dir="2700000" algn="tl">
                    <a:srgbClr val="000000">
                      <a:alpha val="43137"/>
                    </a:srgbClr>
                  </a:outerShdw>
                </a:effectLst>
                <a:latin typeface="+mj-lt"/>
                <a:ea typeface="+mj-ea"/>
                <a:cs typeface="+mj-cs"/>
              </a:defRPr>
            </a:lvl4pPr>
            <a:lvl5pPr marL="1828800" indent="0" algn="l" defTabSz="457207" rtl="0" eaLnBrk="1" latinLnBrk="0" hangingPunct="1">
              <a:spcBef>
                <a:spcPts val="1000"/>
              </a:spcBef>
              <a:spcAft>
                <a:spcPts val="0"/>
              </a:spcAft>
              <a:buClr>
                <a:schemeClr val="accent1"/>
              </a:buClr>
              <a:buSzPct val="80000"/>
              <a:buFont typeface="Courier New" panose="02070309020205020404" pitchFamily="49" charset="0"/>
              <a:buNone/>
              <a:defRPr sz="900" b="0" i="0" kern="1200">
                <a:solidFill>
                  <a:schemeClr val="bg1"/>
                </a:solidFill>
                <a:effectLst>
                  <a:outerShdw blurRad="38100" dist="38100" dir="2700000" algn="tl">
                    <a:srgbClr val="000000">
                      <a:alpha val="43137"/>
                    </a:srgbClr>
                  </a:outerShdw>
                </a:effectLst>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pPr marL="285750" indent="-285750">
              <a:buFont typeface="Arial" panose="020B0604020202020204" pitchFamily="34" charset="0"/>
              <a:buChar char="•"/>
            </a:pPr>
            <a:r>
              <a:rPr lang="en-US" sz="1800" dirty="0"/>
              <a:t>Scans.</a:t>
            </a:r>
          </a:p>
          <a:p>
            <a:pPr marL="285750" indent="-285750">
              <a:buFont typeface="Arial" panose="020B0604020202020204" pitchFamily="34" charset="0"/>
              <a:buChar char="•"/>
            </a:pPr>
            <a:r>
              <a:rPr lang="en-US" sz="1800" dirty="0"/>
              <a:t>Poll Pads.</a:t>
            </a:r>
          </a:p>
          <a:p>
            <a:pPr marL="285750" indent="-285750">
              <a:buFont typeface="Arial" panose="020B0604020202020204" pitchFamily="34" charset="0"/>
              <a:buChar char="•"/>
            </a:pPr>
            <a:r>
              <a:rPr lang="en-US" sz="1800" dirty="0"/>
              <a:t>Black transport bag.</a:t>
            </a:r>
          </a:p>
        </p:txBody>
      </p:sp>
      <p:sp>
        <p:nvSpPr>
          <p:cNvPr id="18" name="Text Placeholder 3">
            <a:extLst>
              <a:ext uri="{FF2B5EF4-FFF2-40B4-BE49-F238E27FC236}">
                <a16:creationId xmlns:a16="http://schemas.microsoft.com/office/drawing/2014/main" id="{DFCA0A8B-9BD3-465C-9AB0-06EECB38978E}"/>
              </a:ext>
            </a:extLst>
          </p:cNvPr>
          <p:cNvSpPr txBox="1">
            <a:spLocks/>
          </p:cNvSpPr>
          <p:nvPr/>
        </p:nvSpPr>
        <p:spPr>
          <a:xfrm>
            <a:off x="489473" y="5303989"/>
            <a:ext cx="8151187" cy="1064618"/>
          </a:xfrm>
          <a:prstGeom prst="rect">
            <a:avLst/>
          </a:prstGeom>
        </p:spPr>
        <p:txBody>
          <a:bodyPr vert="horz" lIns="91440" tIns="45720" rIns="91440" bIns="45720" rtlCol="0">
            <a:normAutofit/>
          </a:bodyPr>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1pPr>
            <a:lvl2pPr marL="457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pPr algn="ctr">
              <a:buClr>
                <a:schemeClr val="accent1"/>
              </a:buClr>
            </a:pPr>
            <a:r>
              <a:rPr lang="en-US" sz="2400" b="1" dirty="0">
                <a:solidFill>
                  <a:schemeClr val="accent1"/>
                </a:solidFill>
                <a:effectLst>
                  <a:outerShdw blurRad="38100" dist="38100" dir="2700000" algn="tl">
                    <a:srgbClr val="000000">
                      <a:alpha val="43137"/>
                    </a:srgbClr>
                  </a:outerShdw>
                </a:effectLst>
              </a:rPr>
              <a:t>SECURE AND LOCK CADDY AND BLUE SUPPLY BOX</a:t>
            </a:r>
          </a:p>
          <a:p>
            <a:pPr algn="ctr">
              <a:buClr>
                <a:schemeClr val="accent1"/>
              </a:buClr>
            </a:pPr>
            <a:r>
              <a:rPr lang="en-US" sz="2400" b="1" dirty="0">
                <a:solidFill>
                  <a:schemeClr val="accent1"/>
                </a:solidFill>
                <a:effectLst>
                  <a:outerShdw blurRad="38100" dist="38100" dir="2700000" algn="tl">
                    <a:srgbClr val="000000">
                      <a:alpha val="43137"/>
                    </a:srgbClr>
                  </a:outerShdw>
                </a:effectLst>
              </a:rPr>
              <a:t>SECURE AND SEAL VOTED BALLOTS IN TRANSPORT BAG</a:t>
            </a:r>
          </a:p>
        </p:txBody>
      </p:sp>
    </p:spTree>
    <p:extLst>
      <p:ext uri="{BB962C8B-B14F-4D97-AF65-F5344CB8AC3E}">
        <p14:creationId xmlns:p14="http://schemas.microsoft.com/office/powerpoint/2010/main" val="438633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49003-7CA3-4C71-BDF6-0A8198D5D13F}"/>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66EC48AD-6C8B-4E17-BBB5-C4657BCC36BB}"/>
              </a:ext>
            </a:extLst>
          </p:cNvPr>
          <p:cNvSpPr>
            <a:spLocks noGrp="1"/>
          </p:cNvSpPr>
          <p:nvPr>
            <p:ph idx="1"/>
          </p:nvPr>
        </p:nvSpPr>
        <p:spPr>
          <a:xfrm>
            <a:off x="850899" y="2222500"/>
            <a:ext cx="7642221" cy="4025907"/>
          </a:xfrm>
        </p:spPr>
        <p:txBody>
          <a:bodyPr/>
          <a:lstStyle/>
          <a:p>
            <a:pPr marL="0" indent="0">
              <a:buNone/>
            </a:pPr>
            <a:r>
              <a:rPr lang="en-US" dirty="0"/>
              <a:t>All voter assistance centers have been surveyed for accessibility. </a:t>
            </a:r>
          </a:p>
          <a:p>
            <a:pPr lvl="1"/>
            <a:r>
              <a:rPr lang="en-US" dirty="0"/>
              <a:t>All voter assistance center teams will receive an ADA Guide with specific mitigation measures necessary for that location.</a:t>
            </a:r>
          </a:p>
          <a:p>
            <a:pPr lvl="1"/>
            <a:r>
              <a:rPr lang="en-US" dirty="0"/>
              <a:t>Carefully set-up all mitigation measures identified.</a:t>
            </a:r>
          </a:p>
          <a:p>
            <a:pPr lvl="1"/>
            <a:r>
              <a:rPr lang="en-US" dirty="0"/>
              <a:t>If you are missing required mitigation measures, contact the Office of Elections.</a:t>
            </a:r>
          </a:p>
          <a:p>
            <a:pPr lvl="1"/>
            <a:endParaRPr lang="en-US" dirty="0"/>
          </a:p>
        </p:txBody>
      </p:sp>
      <p:sp>
        <p:nvSpPr>
          <p:cNvPr id="4" name="Subtitle 3">
            <a:extLst>
              <a:ext uri="{FF2B5EF4-FFF2-40B4-BE49-F238E27FC236}">
                <a16:creationId xmlns:a16="http://schemas.microsoft.com/office/drawing/2014/main" id="{CB8223D5-87BC-4F18-8D25-FAA46BCBEAA8}"/>
              </a:ext>
            </a:extLst>
          </p:cNvPr>
          <p:cNvSpPr>
            <a:spLocks noGrp="1"/>
          </p:cNvSpPr>
          <p:nvPr>
            <p:ph type="subTitle" idx="13"/>
          </p:nvPr>
        </p:nvSpPr>
        <p:spPr/>
        <p:txBody>
          <a:bodyPr>
            <a:normAutofit lnSpcReduction="10000"/>
          </a:bodyPr>
          <a:lstStyle/>
          <a:p>
            <a:r>
              <a:rPr lang="en-US" dirty="0"/>
              <a:t>VOTER ACCESSIBILITY</a:t>
            </a:r>
          </a:p>
        </p:txBody>
      </p:sp>
      <p:sp>
        <p:nvSpPr>
          <p:cNvPr id="6" name="Slide Number Placeholder 5">
            <a:extLst>
              <a:ext uri="{FF2B5EF4-FFF2-40B4-BE49-F238E27FC236}">
                <a16:creationId xmlns:a16="http://schemas.microsoft.com/office/drawing/2014/main" id="{FE77F416-C62D-49ED-80D4-EF48681F7886}"/>
              </a:ext>
            </a:extLst>
          </p:cNvPr>
          <p:cNvSpPr>
            <a:spLocks noGrp="1"/>
          </p:cNvSpPr>
          <p:nvPr>
            <p:ph type="sldNum" sz="quarter" idx="12"/>
          </p:nvPr>
        </p:nvSpPr>
        <p:spPr/>
        <p:txBody>
          <a:bodyPr/>
          <a:lstStyle/>
          <a:p>
            <a:fld id="{DD59F85E-000D-4D58-AD2E-34FE657D23CF}" type="slidenum">
              <a:rPr lang="en-US" smtClean="0"/>
              <a:t>12</a:t>
            </a:fld>
            <a:endParaRPr lang="en-US" dirty="0"/>
          </a:p>
        </p:txBody>
      </p:sp>
      <p:sp>
        <p:nvSpPr>
          <p:cNvPr id="10" name="Footer Placeholder 4">
            <a:extLst>
              <a:ext uri="{FF2B5EF4-FFF2-40B4-BE49-F238E27FC236}">
                <a16:creationId xmlns:a16="http://schemas.microsoft.com/office/drawing/2014/main" id="{985D252C-1A8E-48BA-8FF4-A78DB63A5DF3}"/>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Tree>
    <p:extLst>
      <p:ext uri="{BB962C8B-B14F-4D97-AF65-F5344CB8AC3E}">
        <p14:creationId xmlns:p14="http://schemas.microsoft.com/office/powerpoint/2010/main" val="316369032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9E778-EE5A-4AB2-928A-C978A4BCFEC0}"/>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9DB69687-154E-4514-BB24-4B33FD1EB1AD}"/>
              </a:ext>
            </a:extLst>
          </p:cNvPr>
          <p:cNvSpPr>
            <a:spLocks noGrp="1"/>
          </p:cNvSpPr>
          <p:nvPr>
            <p:ph idx="1"/>
          </p:nvPr>
        </p:nvSpPr>
        <p:spPr>
          <a:xfrm>
            <a:off x="592428" y="1532586"/>
            <a:ext cx="7817475" cy="4715821"/>
          </a:xfrm>
        </p:spPr>
        <p:txBody>
          <a:bodyPr/>
          <a:lstStyle/>
          <a:p>
            <a:pPr marL="0" indent="0">
              <a:buNone/>
            </a:pPr>
            <a:r>
              <a:rPr lang="en-US" sz="2000" b="1" dirty="0"/>
              <a:t>Humboldt County Office of Elections</a:t>
            </a:r>
          </a:p>
          <a:p>
            <a:pPr marL="0" indent="0">
              <a:buNone/>
            </a:pPr>
            <a:r>
              <a:rPr lang="en-US" sz="1600" dirty="0"/>
              <a:t>2426 6</a:t>
            </a:r>
            <a:r>
              <a:rPr lang="en-US" sz="1600" baseline="30000" dirty="0"/>
              <a:t>th</a:t>
            </a:r>
            <a:r>
              <a:rPr lang="en-US" sz="1600" dirty="0"/>
              <a:t> Street	|   Eureka, CA 95501</a:t>
            </a:r>
          </a:p>
          <a:p>
            <a:pPr marL="0" indent="0">
              <a:buNone/>
            </a:pPr>
            <a:r>
              <a:rPr lang="en-US" sz="1600" dirty="0"/>
              <a:t>707-445-7481</a:t>
            </a:r>
          </a:p>
          <a:p>
            <a:pPr marL="0" indent="0">
              <a:buNone/>
            </a:pPr>
            <a:r>
              <a:rPr lang="en-US" sz="1600" dirty="0"/>
              <a:t>https://humboldtgov.org/elections</a:t>
            </a:r>
          </a:p>
          <a:p>
            <a:pPr marL="0" indent="0">
              <a:buNone/>
            </a:pPr>
            <a:endParaRPr lang="en-US" dirty="0"/>
          </a:p>
          <a:p>
            <a:pPr marL="0" indent="0">
              <a:buNone/>
            </a:pPr>
            <a:r>
              <a:rPr lang="en-US" sz="2000" b="1" dirty="0"/>
              <a:t>Lucinda Jackson</a:t>
            </a:r>
          </a:p>
          <a:p>
            <a:pPr marL="0" indent="0">
              <a:buNone/>
            </a:pPr>
            <a:r>
              <a:rPr lang="en-US" sz="1800" dirty="0"/>
              <a:t>707-616-4503 (call/text okay)</a:t>
            </a:r>
          </a:p>
          <a:p>
            <a:pPr marL="0" indent="0">
              <a:buNone/>
            </a:pPr>
            <a:r>
              <a:rPr lang="en-US" sz="1800" dirty="0"/>
              <a:t>ljackson@co.humboldt.ca.us</a:t>
            </a:r>
          </a:p>
          <a:p>
            <a:pPr marL="0" indent="0">
              <a:buNone/>
            </a:pPr>
            <a:endParaRPr lang="en-US" dirty="0"/>
          </a:p>
          <a:p>
            <a:pPr marL="0" indent="0">
              <a:buNone/>
            </a:pPr>
            <a:r>
              <a:rPr lang="en-US" sz="2000" b="1" dirty="0"/>
              <a:t>California Secretary of State’s Voter Hotline</a:t>
            </a:r>
          </a:p>
          <a:p>
            <a:pPr marL="0" indent="0">
              <a:buNone/>
            </a:pPr>
            <a:r>
              <a:rPr lang="en-US" sz="1800" dirty="0"/>
              <a:t>800-345-8683</a:t>
            </a:r>
          </a:p>
        </p:txBody>
      </p:sp>
      <p:sp>
        <p:nvSpPr>
          <p:cNvPr id="4" name="Subtitle 3">
            <a:extLst>
              <a:ext uri="{FF2B5EF4-FFF2-40B4-BE49-F238E27FC236}">
                <a16:creationId xmlns:a16="http://schemas.microsoft.com/office/drawing/2014/main" id="{6CB15FBE-8042-4621-8BE7-773203E60611}"/>
              </a:ext>
            </a:extLst>
          </p:cNvPr>
          <p:cNvSpPr>
            <a:spLocks noGrp="1"/>
          </p:cNvSpPr>
          <p:nvPr>
            <p:ph type="subTitle" idx="13"/>
          </p:nvPr>
        </p:nvSpPr>
        <p:spPr/>
        <p:txBody>
          <a:bodyPr>
            <a:normAutofit lnSpcReduction="10000"/>
          </a:bodyPr>
          <a:lstStyle/>
          <a:p>
            <a:r>
              <a:rPr lang="en-US" dirty="0"/>
              <a:t>Contact information</a:t>
            </a:r>
          </a:p>
        </p:txBody>
      </p:sp>
      <p:sp>
        <p:nvSpPr>
          <p:cNvPr id="6" name="Slide Number Placeholder 5">
            <a:extLst>
              <a:ext uri="{FF2B5EF4-FFF2-40B4-BE49-F238E27FC236}">
                <a16:creationId xmlns:a16="http://schemas.microsoft.com/office/drawing/2014/main" id="{DBAFC18F-DECF-4DEE-8C60-B92576D389A0}"/>
              </a:ext>
            </a:extLst>
          </p:cNvPr>
          <p:cNvSpPr>
            <a:spLocks noGrp="1"/>
          </p:cNvSpPr>
          <p:nvPr>
            <p:ph type="sldNum" sz="quarter" idx="12"/>
          </p:nvPr>
        </p:nvSpPr>
        <p:spPr/>
        <p:txBody>
          <a:bodyPr/>
          <a:lstStyle/>
          <a:p>
            <a:fld id="{DD59F85E-000D-4D58-AD2E-34FE657D23CF}" type="slidenum">
              <a:rPr lang="en-US" smtClean="0"/>
              <a:t>120</a:t>
            </a:fld>
            <a:endParaRPr lang="en-US" dirty="0"/>
          </a:p>
        </p:txBody>
      </p:sp>
      <p:sp>
        <p:nvSpPr>
          <p:cNvPr id="7" name="Footer Placeholder 4">
            <a:extLst>
              <a:ext uri="{FF2B5EF4-FFF2-40B4-BE49-F238E27FC236}">
                <a16:creationId xmlns:a16="http://schemas.microsoft.com/office/drawing/2014/main" id="{A020434D-5598-4249-81EF-13C8F5A53E0D}"/>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Tree>
    <p:extLst>
      <p:ext uri="{BB962C8B-B14F-4D97-AF65-F5344CB8AC3E}">
        <p14:creationId xmlns:p14="http://schemas.microsoft.com/office/powerpoint/2010/main" val="707230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D89463-8BC4-4395-9C3A-0E8A5D0F5830}"/>
              </a:ext>
            </a:extLst>
          </p:cNvPr>
          <p:cNvSpPr txBox="1"/>
          <p:nvPr/>
        </p:nvSpPr>
        <p:spPr>
          <a:xfrm>
            <a:off x="564899" y="462478"/>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solidFill>
                  <a:schemeClr val="accent1"/>
                </a:solidFill>
              </a:rPr>
              <a:t>“</a:t>
            </a:r>
          </a:p>
        </p:txBody>
      </p:sp>
      <p:sp>
        <p:nvSpPr>
          <p:cNvPr id="6" name="TextBox 5">
            <a:extLst>
              <a:ext uri="{FF2B5EF4-FFF2-40B4-BE49-F238E27FC236}">
                <a16:creationId xmlns:a16="http://schemas.microsoft.com/office/drawing/2014/main" id="{AF69629B-F4FD-484C-8FBF-EC57E33ED0AC}"/>
              </a:ext>
            </a:extLst>
          </p:cNvPr>
          <p:cNvSpPr txBox="1"/>
          <p:nvPr/>
        </p:nvSpPr>
        <p:spPr>
          <a:xfrm>
            <a:off x="7500726" y="1937303"/>
            <a:ext cx="531410" cy="1954657"/>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solidFill>
                  <a:schemeClr val="accent1"/>
                </a:solidFill>
              </a:rPr>
              <a:t>”</a:t>
            </a:r>
          </a:p>
        </p:txBody>
      </p:sp>
      <p:sp>
        <p:nvSpPr>
          <p:cNvPr id="12" name="Title 1">
            <a:extLst>
              <a:ext uri="{FF2B5EF4-FFF2-40B4-BE49-F238E27FC236}">
                <a16:creationId xmlns:a16="http://schemas.microsoft.com/office/drawing/2014/main" id="{C66F0B09-F509-45AC-B46B-43C8762A1BD5}"/>
              </a:ext>
            </a:extLst>
          </p:cNvPr>
          <p:cNvSpPr txBox="1">
            <a:spLocks/>
          </p:cNvSpPr>
          <p:nvPr/>
        </p:nvSpPr>
        <p:spPr>
          <a:xfrm>
            <a:off x="1166490" y="897581"/>
            <a:ext cx="6415410" cy="2954547"/>
          </a:xfrm>
          <a:prstGeom prst="rect">
            <a:avLst/>
          </a:prstGeom>
        </p:spPr>
        <p:txBody>
          <a:bodyPr vert="horz" lIns="91440" tIns="45720" rIns="91440" bIns="45720" rtlCol="0" anchor="t">
            <a:noAutofit/>
          </a:bodyPr>
          <a:lstStyle>
            <a:lvl1pPr algn="r"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200" dirty="0">
                <a:solidFill>
                  <a:schemeClr val="bg1"/>
                </a:solidFill>
                <a:effectLst>
                  <a:outerShdw blurRad="38100" dist="38100" dir="2700000" algn="tl">
                    <a:srgbClr val="000000">
                      <a:alpha val="43137"/>
                    </a:srgbClr>
                  </a:outerShdw>
                </a:effectLst>
              </a:rPr>
              <a:t>Curbside voting enables voters to have a voting experience outside the voting area when a polling place is not accessible.</a:t>
            </a:r>
          </a:p>
        </p:txBody>
      </p:sp>
      <p:sp>
        <p:nvSpPr>
          <p:cNvPr id="13" name="Text Placeholder 3">
            <a:extLst>
              <a:ext uri="{FF2B5EF4-FFF2-40B4-BE49-F238E27FC236}">
                <a16:creationId xmlns:a16="http://schemas.microsoft.com/office/drawing/2014/main" id="{056792B2-DDD7-44CD-B7DA-EF0F4155BAC9}"/>
              </a:ext>
            </a:extLst>
          </p:cNvPr>
          <p:cNvSpPr txBox="1">
            <a:spLocks/>
          </p:cNvSpPr>
          <p:nvPr/>
        </p:nvSpPr>
        <p:spPr>
          <a:xfrm>
            <a:off x="4800600" y="5886450"/>
            <a:ext cx="4343400" cy="585107"/>
          </a:xfrm>
          <a:prstGeom prst="rect">
            <a:avLst/>
          </a:prstGeom>
        </p:spPr>
        <p:txBody>
          <a:bodyPr>
            <a:norm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3200" b="1" dirty="0">
                <a:solidFill>
                  <a:schemeClr val="bg1"/>
                </a:solidFill>
                <a:effectLst>
                  <a:outerShdw blurRad="38100" dist="38100" dir="2700000" algn="tl">
                    <a:srgbClr val="000000">
                      <a:alpha val="43137"/>
                    </a:srgbClr>
                  </a:outerShdw>
                </a:effectLst>
              </a:rPr>
              <a:t>CURBSIDE VOTING </a:t>
            </a:r>
          </a:p>
        </p:txBody>
      </p:sp>
      <p:sp>
        <p:nvSpPr>
          <p:cNvPr id="2" name="Slide Number Placeholder 1">
            <a:extLst>
              <a:ext uri="{FF2B5EF4-FFF2-40B4-BE49-F238E27FC236}">
                <a16:creationId xmlns:a16="http://schemas.microsoft.com/office/drawing/2014/main" id="{085A615B-61F3-4E0B-8DFE-45AF3725288F}"/>
              </a:ext>
            </a:extLst>
          </p:cNvPr>
          <p:cNvSpPr>
            <a:spLocks noGrp="1"/>
          </p:cNvSpPr>
          <p:nvPr>
            <p:ph type="sldNum" sz="quarter" idx="12"/>
          </p:nvPr>
        </p:nvSpPr>
        <p:spPr/>
        <p:txBody>
          <a:bodyPr/>
          <a:lstStyle/>
          <a:p>
            <a:fld id="{DD59F85E-000D-4D58-AD2E-34FE657D23CF}" type="slidenum">
              <a:rPr lang="en-US" smtClean="0"/>
              <a:t>13</a:t>
            </a:fld>
            <a:endParaRPr lang="en-US" dirty="0"/>
          </a:p>
        </p:txBody>
      </p:sp>
      <p:sp>
        <p:nvSpPr>
          <p:cNvPr id="7" name="Content Placeholder 2">
            <a:extLst>
              <a:ext uri="{FF2B5EF4-FFF2-40B4-BE49-F238E27FC236}">
                <a16:creationId xmlns:a16="http://schemas.microsoft.com/office/drawing/2014/main" id="{3C3C738B-42DA-40FA-9137-6A06AA0DA182}"/>
              </a:ext>
            </a:extLst>
          </p:cNvPr>
          <p:cNvSpPr txBox="1">
            <a:spLocks/>
          </p:cNvSpPr>
          <p:nvPr/>
        </p:nvSpPr>
        <p:spPr>
          <a:xfrm>
            <a:off x="1166490" y="3429000"/>
            <a:ext cx="7228754" cy="2819407"/>
          </a:xfrm>
          <a:prstGeom prst="rect">
            <a:avLst/>
          </a:prstGeom>
        </p:spPr>
        <p:txBody>
          <a:bodyPr/>
          <a:lstStyle>
            <a:lvl1pPr marL="342906" indent="-342906" algn="l" defTabSz="457207" rtl="0" eaLnBrk="1" latinLnBrk="0" hangingPunct="1">
              <a:spcBef>
                <a:spcPts val="1000"/>
              </a:spcBef>
              <a:spcAft>
                <a:spcPts val="0"/>
              </a:spcAft>
              <a:buClr>
                <a:schemeClr val="accent1"/>
              </a:buClr>
              <a:buSzPct val="80000"/>
              <a:buFont typeface="Courier New" panose="02070309020205020404" pitchFamily="49" charset="0"/>
              <a:buChar char="o"/>
              <a:defRPr sz="2000" b="0" i="0" kern="1200">
                <a:solidFill>
                  <a:schemeClr val="bg1"/>
                </a:solidFill>
                <a:effectLst>
                  <a:outerShdw blurRad="38100" dist="38100" dir="2700000" algn="tl">
                    <a:srgbClr val="000000">
                      <a:alpha val="43137"/>
                    </a:srgbClr>
                  </a:outerShdw>
                </a:effectLst>
                <a:latin typeface="+mj-lt"/>
                <a:ea typeface="+mj-ea"/>
                <a:cs typeface="+mj-cs"/>
              </a:defRPr>
            </a:lvl1pPr>
            <a:lvl2pPr marL="742962" indent="-285755" algn="l" defTabSz="457207" rtl="0" eaLnBrk="1" latinLnBrk="0" hangingPunct="1">
              <a:spcBef>
                <a:spcPts val="1000"/>
              </a:spcBef>
              <a:spcAft>
                <a:spcPts val="0"/>
              </a:spcAft>
              <a:buClr>
                <a:schemeClr val="accent1"/>
              </a:buClr>
              <a:buSzPct val="80000"/>
              <a:buFont typeface="Courier New" panose="02070309020205020404" pitchFamily="49" charset="0"/>
              <a:buChar char="o"/>
              <a:defRPr sz="1800" b="0" i="0" kern="1200">
                <a:solidFill>
                  <a:schemeClr val="bg1"/>
                </a:solidFill>
                <a:effectLst>
                  <a:outerShdw blurRad="38100" dist="38100" dir="2700000" algn="tl">
                    <a:srgbClr val="000000">
                      <a:alpha val="43137"/>
                    </a:srgbClr>
                  </a:outerShdw>
                </a:effectLst>
                <a:latin typeface="+mj-lt"/>
                <a:ea typeface="+mj-ea"/>
                <a:cs typeface="+mj-cs"/>
              </a:defRPr>
            </a:lvl2pPr>
            <a:lvl3pPr marL="1143020" indent="-228604" algn="l" defTabSz="457207" rtl="0" eaLnBrk="1" latinLnBrk="0" hangingPunct="1">
              <a:spcBef>
                <a:spcPts val="1000"/>
              </a:spcBef>
              <a:spcAft>
                <a:spcPts val="0"/>
              </a:spcAft>
              <a:buClr>
                <a:schemeClr val="accent1"/>
              </a:buClr>
              <a:buSzPct val="80000"/>
              <a:buFont typeface="Courier New" panose="02070309020205020404" pitchFamily="49" charset="0"/>
              <a:buChar char="o"/>
              <a:defRPr sz="1600" b="0" i="0" kern="1200">
                <a:solidFill>
                  <a:schemeClr val="bg1"/>
                </a:solidFill>
                <a:effectLst>
                  <a:outerShdw blurRad="38100" dist="38100" dir="2700000" algn="tl">
                    <a:srgbClr val="000000">
                      <a:alpha val="43137"/>
                    </a:srgbClr>
                  </a:outerShdw>
                </a:effectLst>
                <a:latin typeface="+mj-lt"/>
                <a:ea typeface="+mj-ea"/>
                <a:cs typeface="+mj-cs"/>
              </a:defRPr>
            </a:lvl3pPr>
            <a:lvl4pPr marL="1600227" indent="-228604" algn="l" defTabSz="457207" rtl="0" eaLnBrk="1" latinLnBrk="0" hangingPunct="1">
              <a:spcBef>
                <a:spcPts val="1000"/>
              </a:spcBef>
              <a:spcAft>
                <a:spcPts val="0"/>
              </a:spcAft>
              <a:buClr>
                <a:schemeClr val="accent1"/>
              </a:buClr>
              <a:buSzPct val="80000"/>
              <a:buFont typeface="Courier New" panose="02070309020205020404" pitchFamily="49" charset="0"/>
              <a:buChar char="o"/>
              <a:defRPr sz="1400" b="0" i="0" kern="1200">
                <a:solidFill>
                  <a:schemeClr val="bg1"/>
                </a:solidFill>
                <a:effectLst>
                  <a:outerShdw blurRad="38100" dist="38100" dir="2700000" algn="tl">
                    <a:srgbClr val="000000">
                      <a:alpha val="43137"/>
                    </a:srgbClr>
                  </a:outerShdw>
                </a:effectLst>
                <a:latin typeface="+mj-lt"/>
                <a:ea typeface="+mj-ea"/>
                <a:cs typeface="+mj-cs"/>
              </a:defRPr>
            </a:lvl4pPr>
            <a:lvl5pPr marL="2057434" indent="-228604" algn="l" defTabSz="457207" rtl="0" eaLnBrk="1" latinLnBrk="0" hangingPunct="1">
              <a:spcBef>
                <a:spcPts val="1000"/>
              </a:spcBef>
              <a:spcAft>
                <a:spcPts val="0"/>
              </a:spcAft>
              <a:buClr>
                <a:schemeClr val="accent1"/>
              </a:buClr>
              <a:buSzPct val="80000"/>
              <a:buFont typeface="Courier New" panose="02070309020205020404" pitchFamily="49" charset="0"/>
              <a:buChar char="o"/>
              <a:defRPr sz="1400" b="0" i="0" kern="1200">
                <a:solidFill>
                  <a:schemeClr val="bg1"/>
                </a:solidFill>
                <a:effectLst>
                  <a:outerShdw blurRad="38100" dist="38100" dir="2700000" algn="tl">
                    <a:srgbClr val="000000">
                      <a:alpha val="43137"/>
                    </a:srgbClr>
                  </a:outerShdw>
                </a:effectLst>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Courier New" panose="02070309020205020404" pitchFamily="49" charset="0"/>
              <a:buNone/>
            </a:pPr>
            <a:r>
              <a:rPr lang="en-US" sz="2400" dirty="0"/>
              <a:t>Curbside Voting</a:t>
            </a:r>
          </a:p>
          <a:p>
            <a:pPr lvl="1"/>
            <a:r>
              <a:rPr lang="en-US" dirty="0"/>
              <a:t>Precinct Voters</a:t>
            </a:r>
          </a:p>
          <a:p>
            <a:pPr lvl="1"/>
            <a:r>
              <a:rPr lang="en-US" dirty="0"/>
              <a:t>Provisional Voters</a:t>
            </a:r>
          </a:p>
          <a:p>
            <a:pPr marL="457207" lvl="1" indent="0">
              <a:spcBef>
                <a:spcPts val="0"/>
              </a:spcBef>
              <a:buNone/>
            </a:pPr>
            <a:endParaRPr lang="en-US" sz="600" dirty="0"/>
          </a:p>
          <a:p>
            <a:pPr marL="57151" indent="0">
              <a:buFont typeface="Courier New" panose="02070309020205020404" pitchFamily="49" charset="0"/>
              <a:buNone/>
            </a:pPr>
            <a:r>
              <a:rPr lang="en-US" sz="2400" dirty="0"/>
              <a:t>Disability Sensitivity at the Polls</a:t>
            </a:r>
          </a:p>
        </p:txBody>
      </p:sp>
    </p:spTree>
    <p:extLst>
      <p:ext uri="{BB962C8B-B14F-4D97-AF65-F5344CB8AC3E}">
        <p14:creationId xmlns:p14="http://schemas.microsoft.com/office/powerpoint/2010/main" val="4230487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937AD-8E00-4A12-A4E4-2137F427F045}"/>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E3EA6418-CCB8-48DD-B8B8-BBAC8B70F65B}"/>
              </a:ext>
            </a:extLst>
          </p:cNvPr>
          <p:cNvSpPr>
            <a:spLocks noGrp="1"/>
          </p:cNvSpPr>
          <p:nvPr>
            <p:ph idx="1"/>
          </p:nvPr>
        </p:nvSpPr>
        <p:spPr>
          <a:xfrm>
            <a:off x="495759" y="2401677"/>
            <a:ext cx="4142464" cy="3316078"/>
          </a:xfrm>
        </p:spPr>
        <p:txBody>
          <a:bodyPr/>
          <a:lstStyle/>
          <a:p>
            <a:r>
              <a:rPr lang="en-US" dirty="0"/>
              <a:t>Voters may have up to two (2) assistants.</a:t>
            </a:r>
          </a:p>
          <a:p>
            <a:r>
              <a:rPr lang="en-US" dirty="0"/>
              <a:t>Assistant cannot be:</a:t>
            </a:r>
          </a:p>
          <a:p>
            <a:pPr lvl="1"/>
            <a:r>
              <a:rPr lang="en-US" dirty="0"/>
              <a:t>Employer.</a:t>
            </a:r>
          </a:p>
          <a:p>
            <a:pPr lvl="1"/>
            <a:r>
              <a:rPr lang="en-US" dirty="0"/>
              <a:t>Agent of employer.</a:t>
            </a:r>
          </a:p>
          <a:p>
            <a:pPr lvl="1"/>
            <a:r>
              <a:rPr lang="en-US" dirty="0"/>
              <a:t>Officer/agent of voter’s union.</a:t>
            </a:r>
          </a:p>
          <a:p>
            <a:endParaRPr lang="en-US" dirty="0"/>
          </a:p>
        </p:txBody>
      </p:sp>
      <p:sp>
        <p:nvSpPr>
          <p:cNvPr id="4" name="Subtitle 3">
            <a:extLst>
              <a:ext uri="{FF2B5EF4-FFF2-40B4-BE49-F238E27FC236}">
                <a16:creationId xmlns:a16="http://schemas.microsoft.com/office/drawing/2014/main" id="{C34FABAA-BBFE-4333-A702-5103D8034D1C}"/>
              </a:ext>
            </a:extLst>
          </p:cNvPr>
          <p:cNvSpPr>
            <a:spLocks noGrp="1"/>
          </p:cNvSpPr>
          <p:nvPr>
            <p:ph type="subTitle" idx="13"/>
          </p:nvPr>
        </p:nvSpPr>
        <p:spPr/>
        <p:txBody>
          <a:bodyPr>
            <a:normAutofit lnSpcReduction="10000"/>
          </a:bodyPr>
          <a:lstStyle/>
          <a:p>
            <a:r>
              <a:rPr lang="en-US" dirty="0"/>
              <a:t>Assisting a voter</a:t>
            </a:r>
          </a:p>
        </p:txBody>
      </p:sp>
      <p:pic>
        <p:nvPicPr>
          <p:cNvPr id="6" name="Picture 5">
            <a:extLst>
              <a:ext uri="{FF2B5EF4-FFF2-40B4-BE49-F238E27FC236}">
                <a16:creationId xmlns:a16="http://schemas.microsoft.com/office/drawing/2014/main" id="{487AC453-7BB0-4E1C-B605-933ED2CDA4F8}"/>
              </a:ext>
            </a:extLst>
          </p:cNvPr>
          <p:cNvPicPr>
            <a:picLocks noChangeAspect="1"/>
          </p:cNvPicPr>
          <p:nvPr/>
        </p:nvPicPr>
        <p:blipFill rotWithShape="1">
          <a:blip r:embed="rId2"/>
          <a:srcRect l="10963" t="19318" r="56868" b="7643"/>
          <a:stretch/>
        </p:blipFill>
        <p:spPr>
          <a:xfrm>
            <a:off x="4805611" y="2104858"/>
            <a:ext cx="3357888" cy="4288539"/>
          </a:xfrm>
          <a:prstGeom prst="rect">
            <a:avLst/>
          </a:prstGeom>
          <a:effectLst>
            <a:outerShdw blurRad="76200" dir="18900000" sy="23000" kx="-1200000" algn="bl" rotWithShape="0">
              <a:prstClr val="black">
                <a:alpha val="20000"/>
              </a:prstClr>
            </a:outerShdw>
          </a:effectLst>
        </p:spPr>
      </p:pic>
      <p:sp>
        <p:nvSpPr>
          <p:cNvPr id="7" name="Slide Number Placeholder 6">
            <a:extLst>
              <a:ext uri="{FF2B5EF4-FFF2-40B4-BE49-F238E27FC236}">
                <a16:creationId xmlns:a16="http://schemas.microsoft.com/office/drawing/2014/main" id="{58FF432A-76BD-4A4F-AB0C-4B84E68AB023}"/>
              </a:ext>
            </a:extLst>
          </p:cNvPr>
          <p:cNvSpPr>
            <a:spLocks noGrp="1"/>
          </p:cNvSpPr>
          <p:nvPr>
            <p:ph type="sldNum" sz="quarter" idx="12"/>
          </p:nvPr>
        </p:nvSpPr>
        <p:spPr/>
        <p:txBody>
          <a:bodyPr/>
          <a:lstStyle/>
          <a:p>
            <a:fld id="{DD59F85E-000D-4D58-AD2E-34FE657D23CF}" type="slidenum">
              <a:rPr lang="en-US" smtClean="0"/>
              <a:t>14</a:t>
            </a:fld>
            <a:endParaRPr lang="en-US" dirty="0"/>
          </a:p>
        </p:txBody>
      </p:sp>
      <p:sp>
        <p:nvSpPr>
          <p:cNvPr id="8" name="Footer Placeholder 4">
            <a:extLst>
              <a:ext uri="{FF2B5EF4-FFF2-40B4-BE49-F238E27FC236}">
                <a16:creationId xmlns:a16="http://schemas.microsoft.com/office/drawing/2014/main" id="{EB7994A6-BF4C-46DF-833A-3C082FE6AE7F}"/>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Tree>
    <p:extLst>
      <p:ext uri="{BB962C8B-B14F-4D97-AF65-F5344CB8AC3E}">
        <p14:creationId xmlns:p14="http://schemas.microsoft.com/office/powerpoint/2010/main" val="1947036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188B83-234D-489A-B456-1D23D01F2995}"/>
              </a:ext>
            </a:extLst>
          </p:cNvPr>
          <p:cNvSpPr>
            <a:spLocks noGrp="1"/>
          </p:cNvSpPr>
          <p:nvPr>
            <p:ph type="title"/>
          </p:nvPr>
        </p:nvSpPr>
        <p:spPr>
          <a:xfrm>
            <a:off x="1049551" y="2451100"/>
            <a:ext cx="6716880" cy="2403168"/>
          </a:xfrm>
        </p:spPr>
        <p:txBody>
          <a:bodyPr/>
          <a:lstStyle/>
          <a:p>
            <a:r>
              <a:rPr lang="en-US" dirty="0"/>
              <a:t>Section 4</a:t>
            </a:r>
            <a:br>
              <a:rPr lang="en-US" dirty="0"/>
            </a:br>
            <a:r>
              <a:rPr lang="en-US" b="1" dirty="0"/>
              <a:t>Voting</a:t>
            </a:r>
          </a:p>
        </p:txBody>
      </p:sp>
      <p:sp>
        <p:nvSpPr>
          <p:cNvPr id="5" name="Slide Number Placeholder 4">
            <a:extLst>
              <a:ext uri="{FF2B5EF4-FFF2-40B4-BE49-F238E27FC236}">
                <a16:creationId xmlns:a16="http://schemas.microsoft.com/office/drawing/2014/main" id="{F41241EA-8E72-4BFC-B002-ABCA887FF1F1}"/>
              </a:ext>
            </a:extLst>
          </p:cNvPr>
          <p:cNvSpPr>
            <a:spLocks noGrp="1"/>
          </p:cNvSpPr>
          <p:nvPr>
            <p:ph type="sldNum" sz="quarter" idx="12"/>
          </p:nvPr>
        </p:nvSpPr>
        <p:spPr/>
        <p:txBody>
          <a:bodyPr/>
          <a:lstStyle/>
          <a:p>
            <a:fld id="{DD59F85E-000D-4D58-AD2E-34FE657D23CF}" type="slidenum">
              <a:rPr lang="en-US" smtClean="0"/>
              <a:t>15</a:t>
            </a:fld>
            <a:endParaRPr lang="en-US" dirty="0"/>
          </a:p>
        </p:txBody>
      </p:sp>
      <p:sp>
        <p:nvSpPr>
          <p:cNvPr id="4" name="Footer Placeholder 3">
            <a:extLst>
              <a:ext uri="{FF2B5EF4-FFF2-40B4-BE49-F238E27FC236}">
                <a16:creationId xmlns:a16="http://schemas.microsoft.com/office/drawing/2014/main" id="{531C54A4-F8F8-4F4E-9F63-93AB27EBCA59}"/>
              </a:ext>
            </a:extLst>
          </p:cNvPr>
          <p:cNvSpPr>
            <a:spLocks noGrp="1"/>
          </p:cNvSpPr>
          <p:nvPr>
            <p:ph type="ftr" sz="quarter" idx="4294967295"/>
          </p:nvPr>
        </p:nvSpPr>
        <p:spPr>
          <a:xfrm>
            <a:off x="5124450" y="6562725"/>
            <a:ext cx="4019550" cy="231775"/>
          </a:xfrm>
        </p:spPr>
        <p:txBody>
          <a:bodyPr/>
          <a:lstStyle/>
          <a:p>
            <a:r>
              <a:rPr lang="en-US" dirty="0"/>
              <a:t>PRESIDENTIAL GENERAL ELECTION	|  NOVEMBER 3, 2020</a:t>
            </a:r>
          </a:p>
        </p:txBody>
      </p:sp>
    </p:spTree>
    <p:extLst>
      <p:ext uri="{BB962C8B-B14F-4D97-AF65-F5344CB8AC3E}">
        <p14:creationId xmlns:p14="http://schemas.microsoft.com/office/powerpoint/2010/main" val="2445618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9B2F3-6187-4BF1-B72B-6744BEE66F5B}"/>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AE029A4C-03A0-44B2-B9E0-CA6251405120}"/>
              </a:ext>
            </a:extLst>
          </p:cNvPr>
          <p:cNvSpPr>
            <a:spLocks noGrp="1"/>
          </p:cNvSpPr>
          <p:nvPr>
            <p:ph idx="1"/>
          </p:nvPr>
        </p:nvSpPr>
        <p:spPr>
          <a:xfrm>
            <a:off x="1016001" y="1416510"/>
            <a:ext cx="7379242" cy="4831897"/>
          </a:xfrm>
        </p:spPr>
        <p:txBody>
          <a:bodyPr>
            <a:normAutofit lnSpcReduction="10000"/>
          </a:bodyPr>
          <a:lstStyle/>
          <a:p>
            <a:pPr marL="0" indent="0">
              <a:buNone/>
            </a:pPr>
            <a:r>
              <a:rPr lang="en-US" dirty="0"/>
              <a:t>Ballots </a:t>
            </a:r>
          </a:p>
          <a:p>
            <a:pPr lvl="1"/>
            <a:r>
              <a:rPr lang="en-US" dirty="0"/>
              <a:t>Two-Sheet Ballot</a:t>
            </a:r>
          </a:p>
          <a:p>
            <a:pPr lvl="1"/>
            <a:r>
              <a:rPr lang="en-US" dirty="0"/>
              <a:t>Handling</a:t>
            </a:r>
          </a:p>
          <a:p>
            <a:pPr lvl="1"/>
            <a:r>
              <a:rPr lang="en-US" dirty="0"/>
              <a:t>Secrecy</a:t>
            </a:r>
          </a:p>
          <a:p>
            <a:pPr lvl="1"/>
            <a:r>
              <a:rPr lang="en-US" dirty="0"/>
              <a:t>Spoiling </a:t>
            </a:r>
          </a:p>
          <a:p>
            <a:pPr marL="0" indent="0">
              <a:buNone/>
            </a:pPr>
            <a:r>
              <a:rPr lang="en-US" dirty="0"/>
              <a:t>Types of Ballots</a:t>
            </a:r>
          </a:p>
          <a:p>
            <a:pPr lvl="1"/>
            <a:r>
              <a:rPr lang="en-US" dirty="0"/>
              <a:t>Precinct Ballots</a:t>
            </a:r>
          </a:p>
          <a:p>
            <a:pPr lvl="1"/>
            <a:r>
              <a:rPr lang="en-US" dirty="0"/>
              <a:t>Stock</a:t>
            </a:r>
          </a:p>
          <a:p>
            <a:pPr lvl="1"/>
            <a:r>
              <a:rPr lang="en-US" dirty="0"/>
              <a:t>ER Provisional Ballots</a:t>
            </a:r>
          </a:p>
          <a:p>
            <a:pPr lvl="1"/>
            <a:r>
              <a:rPr lang="en-US" dirty="0"/>
              <a:t>Spanish and Hmong Facsimile Ballots</a:t>
            </a:r>
          </a:p>
          <a:p>
            <a:pPr marL="0" indent="0">
              <a:buNone/>
            </a:pPr>
            <a:r>
              <a:rPr lang="en-US" dirty="0"/>
              <a:t>Running out of Ballots</a:t>
            </a:r>
          </a:p>
        </p:txBody>
      </p:sp>
      <p:sp>
        <p:nvSpPr>
          <p:cNvPr id="4" name="Subtitle 3">
            <a:extLst>
              <a:ext uri="{FF2B5EF4-FFF2-40B4-BE49-F238E27FC236}">
                <a16:creationId xmlns:a16="http://schemas.microsoft.com/office/drawing/2014/main" id="{E35E63CD-FE99-4C75-8A30-4FBB28C00C2D}"/>
              </a:ext>
            </a:extLst>
          </p:cNvPr>
          <p:cNvSpPr>
            <a:spLocks noGrp="1"/>
          </p:cNvSpPr>
          <p:nvPr>
            <p:ph type="subTitle" idx="13"/>
          </p:nvPr>
        </p:nvSpPr>
        <p:spPr/>
        <p:txBody>
          <a:bodyPr>
            <a:normAutofit lnSpcReduction="10000"/>
          </a:bodyPr>
          <a:lstStyle/>
          <a:p>
            <a:r>
              <a:rPr lang="en-US" dirty="0"/>
              <a:t>Voting</a:t>
            </a:r>
          </a:p>
        </p:txBody>
      </p:sp>
      <p:sp>
        <p:nvSpPr>
          <p:cNvPr id="6" name="Slide Number Placeholder 5">
            <a:extLst>
              <a:ext uri="{FF2B5EF4-FFF2-40B4-BE49-F238E27FC236}">
                <a16:creationId xmlns:a16="http://schemas.microsoft.com/office/drawing/2014/main" id="{4D2F4D5F-2B7E-45B2-AF54-80CB71658829}"/>
              </a:ext>
            </a:extLst>
          </p:cNvPr>
          <p:cNvSpPr>
            <a:spLocks noGrp="1"/>
          </p:cNvSpPr>
          <p:nvPr>
            <p:ph type="sldNum" sz="quarter" idx="12"/>
          </p:nvPr>
        </p:nvSpPr>
        <p:spPr/>
        <p:txBody>
          <a:bodyPr/>
          <a:lstStyle/>
          <a:p>
            <a:fld id="{DD59F85E-000D-4D58-AD2E-34FE657D23CF}" type="slidenum">
              <a:rPr lang="en-US" smtClean="0"/>
              <a:t>16</a:t>
            </a:fld>
            <a:endParaRPr lang="en-US" dirty="0"/>
          </a:p>
        </p:txBody>
      </p:sp>
      <p:sp>
        <p:nvSpPr>
          <p:cNvPr id="10" name="Footer Placeholder 4">
            <a:extLst>
              <a:ext uri="{FF2B5EF4-FFF2-40B4-BE49-F238E27FC236}">
                <a16:creationId xmlns:a16="http://schemas.microsoft.com/office/drawing/2014/main" id="{24C5E0AA-5C12-4347-990A-AD3D8FB00A61}"/>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Tree>
    <p:extLst>
      <p:ext uri="{BB962C8B-B14F-4D97-AF65-F5344CB8AC3E}">
        <p14:creationId xmlns:p14="http://schemas.microsoft.com/office/powerpoint/2010/main" val="2417062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9B2F3-6187-4BF1-B72B-6744BEE66F5B}"/>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AE029A4C-03A0-44B2-B9E0-CA6251405120}"/>
              </a:ext>
            </a:extLst>
          </p:cNvPr>
          <p:cNvSpPr>
            <a:spLocks noGrp="1"/>
          </p:cNvSpPr>
          <p:nvPr>
            <p:ph idx="1"/>
          </p:nvPr>
        </p:nvSpPr>
        <p:spPr>
          <a:xfrm>
            <a:off x="863600" y="1359158"/>
            <a:ext cx="7531643" cy="3974842"/>
          </a:xfrm>
        </p:spPr>
        <p:txBody>
          <a:bodyPr>
            <a:normAutofit/>
          </a:bodyPr>
          <a:lstStyle/>
          <a:p>
            <a:pPr marL="0" indent="0">
              <a:buNone/>
            </a:pPr>
            <a:r>
              <a:rPr lang="en-US" dirty="0"/>
              <a:t>Types of Voters </a:t>
            </a:r>
          </a:p>
          <a:p>
            <a:pPr lvl="1"/>
            <a:r>
              <a:rPr lang="en-US" dirty="0"/>
              <a:t>Precinct Voters</a:t>
            </a:r>
          </a:p>
          <a:p>
            <a:pPr lvl="1"/>
            <a:r>
              <a:rPr lang="en-US" dirty="0"/>
              <a:t>Vote by Mail Surrender Voters</a:t>
            </a:r>
          </a:p>
          <a:p>
            <a:pPr lvl="1"/>
            <a:r>
              <a:rPr lang="en-US" dirty="0"/>
              <a:t>Vote by Mail Return Voters</a:t>
            </a:r>
          </a:p>
          <a:p>
            <a:pPr lvl="1"/>
            <a:r>
              <a:rPr lang="en-US" dirty="0"/>
              <a:t>Provisional Voters </a:t>
            </a:r>
          </a:p>
          <a:p>
            <a:pPr lvl="1"/>
            <a:r>
              <a:rPr lang="en-US" dirty="0"/>
              <a:t>HAVA ID Voters and Acceptable ID</a:t>
            </a:r>
          </a:p>
          <a:p>
            <a:pPr lvl="1"/>
            <a:r>
              <a:rPr lang="en-US" dirty="0"/>
              <a:t>Inactive Voters</a:t>
            </a:r>
          </a:p>
          <a:p>
            <a:pPr lvl="1"/>
            <a:r>
              <a:rPr lang="en-US" dirty="0"/>
              <a:t>Name Change Voters</a:t>
            </a:r>
          </a:p>
          <a:p>
            <a:pPr lvl="1"/>
            <a:r>
              <a:rPr lang="en-US" dirty="0"/>
              <a:t>Challenged Voters</a:t>
            </a:r>
          </a:p>
        </p:txBody>
      </p:sp>
      <p:sp>
        <p:nvSpPr>
          <p:cNvPr id="4" name="Subtitle 3">
            <a:extLst>
              <a:ext uri="{FF2B5EF4-FFF2-40B4-BE49-F238E27FC236}">
                <a16:creationId xmlns:a16="http://schemas.microsoft.com/office/drawing/2014/main" id="{E35E63CD-FE99-4C75-8A30-4FBB28C00C2D}"/>
              </a:ext>
            </a:extLst>
          </p:cNvPr>
          <p:cNvSpPr>
            <a:spLocks noGrp="1"/>
          </p:cNvSpPr>
          <p:nvPr>
            <p:ph type="subTitle" idx="13"/>
          </p:nvPr>
        </p:nvSpPr>
        <p:spPr/>
        <p:txBody>
          <a:bodyPr>
            <a:normAutofit lnSpcReduction="10000"/>
          </a:bodyPr>
          <a:lstStyle/>
          <a:p>
            <a:r>
              <a:rPr lang="en-US" dirty="0"/>
              <a:t>Voting</a:t>
            </a:r>
          </a:p>
        </p:txBody>
      </p:sp>
      <p:sp>
        <p:nvSpPr>
          <p:cNvPr id="6" name="Slide Number Placeholder 5">
            <a:extLst>
              <a:ext uri="{FF2B5EF4-FFF2-40B4-BE49-F238E27FC236}">
                <a16:creationId xmlns:a16="http://schemas.microsoft.com/office/drawing/2014/main" id="{4D2F4D5F-2B7E-45B2-AF54-80CB71658829}"/>
              </a:ext>
            </a:extLst>
          </p:cNvPr>
          <p:cNvSpPr>
            <a:spLocks noGrp="1"/>
          </p:cNvSpPr>
          <p:nvPr>
            <p:ph type="sldNum" sz="quarter" idx="12"/>
          </p:nvPr>
        </p:nvSpPr>
        <p:spPr/>
        <p:txBody>
          <a:bodyPr/>
          <a:lstStyle/>
          <a:p>
            <a:fld id="{DD59F85E-000D-4D58-AD2E-34FE657D23CF}" type="slidenum">
              <a:rPr lang="en-US" smtClean="0"/>
              <a:t>17</a:t>
            </a:fld>
            <a:endParaRPr lang="en-US" dirty="0"/>
          </a:p>
        </p:txBody>
      </p:sp>
      <p:sp>
        <p:nvSpPr>
          <p:cNvPr id="10" name="Footer Placeholder 4">
            <a:extLst>
              <a:ext uri="{FF2B5EF4-FFF2-40B4-BE49-F238E27FC236}">
                <a16:creationId xmlns:a16="http://schemas.microsoft.com/office/drawing/2014/main" id="{24C5E0AA-5C12-4347-990A-AD3D8FB00A61}"/>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
        <p:nvSpPr>
          <p:cNvPr id="11" name="Text Placeholder 3">
            <a:extLst>
              <a:ext uri="{FF2B5EF4-FFF2-40B4-BE49-F238E27FC236}">
                <a16:creationId xmlns:a16="http://schemas.microsoft.com/office/drawing/2014/main" id="{10C0EC7C-97A4-4BE7-BD04-3105E4C7E578}"/>
              </a:ext>
            </a:extLst>
          </p:cNvPr>
          <p:cNvSpPr txBox="1">
            <a:spLocks/>
          </p:cNvSpPr>
          <p:nvPr/>
        </p:nvSpPr>
        <p:spPr>
          <a:xfrm>
            <a:off x="723899" y="5480141"/>
            <a:ext cx="7769226" cy="825038"/>
          </a:xfrm>
          <a:prstGeom prst="rect">
            <a:avLst/>
          </a:prstGeom>
        </p:spPr>
        <p:txBody>
          <a:bodyPr vert="horz" lIns="91440" tIns="45720" rIns="91440" bIns="45720" rtlCol="0">
            <a:normAutofit/>
          </a:bodyPr>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1pPr>
            <a:lvl2pPr marL="457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pPr algn="ctr">
              <a:buClr>
                <a:schemeClr val="accent1"/>
              </a:buClr>
            </a:pPr>
            <a:r>
              <a:rPr lang="en-US" sz="2400" b="1" dirty="0">
                <a:solidFill>
                  <a:schemeClr val="accent1"/>
                </a:solidFill>
                <a:effectLst>
                  <a:outerShdw blurRad="38100" dist="38100" dir="2700000" algn="tl">
                    <a:srgbClr val="000000">
                      <a:alpha val="43137"/>
                    </a:srgbClr>
                  </a:outerShdw>
                </a:effectLst>
              </a:rPr>
              <a:t>REVIEW THE MANUAL CAREFULLY. BE READY TO PROCESS EACH TYPE OF VOTER.</a:t>
            </a:r>
          </a:p>
        </p:txBody>
      </p:sp>
    </p:spTree>
    <p:extLst>
      <p:ext uri="{BB962C8B-B14F-4D97-AF65-F5344CB8AC3E}">
        <p14:creationId xmlns:p14="http://schemas.microsoft.com/office/powerpoint/2010/main" val="2422509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9B2F3-6187-4BF1-B72B-6744BEE66F5B}"/>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AE029A4C-03A0-44B2-B9E0-CA6251405120}"/>
              </a:ext>
            </a:extLst>
          </p:cNvPr>
          <p:cNvSpPr>
            <a:spLocks noGrp="1"/>
          </p:cNvSpPr>
          <p:nvPr>
            <p:ph idx="1"/>
          </p:nvPr>
        </p:nvSpPr>
        <p:spPr>
          <a:xfrm>
            <a:off x="723900" y="1536700"/>
            <a:ext cx="7671343" cy="3810000"/>
          </a:xfrm>
        </p:spPr>
        <p:txBody>
          <a:bodyPr>
            <a:normAutofit/>
          </a:bodyPr>
          <a:lstStyle/>
          <a:p>
            <a:pPr marL="0" indent="0">
              <a:buNone/>
            </a:pPr>
            <a:r>
              <a:rPr lang="en-US" dirty="0"/>
              <a:t>Precinct Voters</a:t>
            </a:r>
          </a:p>
          <a:p>
            <a:pPr lvl="1"/>
            <a:r>
              <a:rPr lang="en-US" dirty="0"/>
              <a:t>All active registered voters will receive a vote by mail ballot for this election.</a:t>
            </a:r>
          </a:p>
          <a:p>
            <a:pPr lvl="1"/>
            <a:r>
              <a:rPr lang="en-US" dirty="0"/>
              <a:t>Voters must have a ballot to surrender to vote a precinct ballot.</a:t>
            </a:r>
          </a:p>
          <a:p>
            <a:pPr lvl="1"/>
            <a:r>
              <a:rPr lang="en-US" dirty="0"/>
              <a:t>If a voter forgets to bring a ballot to surrender:</a:t>
            </a:r>
          </a:p>
          <a:p>
            <a:pPr lvl="2"/>
            <a:r>
              <a:rPr lang="en-US" dirty="0"/>
              <a:t>Contact the election worker hotline to verify if the voter has voted.</a:t>
            </a:r>
          </a:p>
          <a:p>
            <a:pPr lvl="2"/>
            <a:r>
              <a:rPr lang="en-US" dirty="0"/>
              <a:t>If the voter has not voted, a precinct ballot can be issued.</a:t>
            </a:r>
          </a:p>
          <a:p>
            <a:pPr marL="114302" indent="0">
              <a:buNone/>
            </a:pPr>
            <a:endParaRPr lang="en-US" dirty="0"/>
          </a:p>
        </p:txBody>
      </p:sp>
      <p:sp>
        <p:nvSpPr>
          <p:cNvPr id="4" name="Subtitle 3">
            <a:extLst>
              <a:ext uri="{FF2B5EF4-FFF2-40B4-BE49-F238E27FC236}">
                <a16:creationId xmlns:a16="http://schemas.microsoft.com/office/drawing/2014/main" id="{E35E63CD-FE99-4C75-8A30-4FBB28C00C2D}"/>
              </a:ext>
            </a:extLst>
          </p:cNvPr>
          <p:cNvSpPr>
            <a:spLocks noGrp="1"/>
          </p:cNvSpPr>
          <p:nvPr>
            <p:ph type="subTitle" idx="13"/>
          </p:nvPr>
        </p:nvSpPr>
        <p:spPr/>
        <p:txBody>
          <a:bodyPr>
            <a:normAutofit lnSpcReduction="10000"/>
          </a:bodyPr>
          <a:lstStyle/>
          <a:p>
            <a:r>
              <a:rPr lang="en-US" dirty="0"/>
              <a:t>Voting</a:t>
            </a:r>
          </a:p>
        </p:txBody>
      </p:sp>
      <p:sp>
        <p:nvSpPr>
          <p:cNvPr id="6" name="Slide Number Placeholder 5">
            <a:extLst>
              <a:ext uri="{FF2B5EF4-FFF2-40B4-BE49-F238E27FC236}">
                <a16:creationId xmlns:a16="http://schemas.microsoft.com/office/drawing/2014/main" id="{4D2F4D5F-2B7E-45B2-AF54-80CB71658829}"/>
              </a:ext>
            </a:extLst>
          </p:cNvPr>
          <p:cNvSpPr>
            <a:spLocks noGrp="1"/>
          </p:cNvSpPr>
          <p:nvPr>
            <p:ph type="sldNum" sz="quarter" idx="12"/>
          </p:nvPr>
        </p:nvSpPr>
        <p:spPr/>
        <p:txBody>
          <a:bodyPr/>
          <a:lstStyle/>
          <a:p>
            <a:fld id="{DD59F85E-000D-4D58-AD2E-34FE657D23CF}" type="slidenum">
              <a:rPr lang="en-US" smtClean="0"/>
              <a:t>18</a:t>
            </a:fld>
            <a:endParaRPr lang="en-US" dirty="0"/>
          </a:p>
        </p:txBody>
      </p:sp>
      <p:sp>
        <p:nvSpPr>
          <p:cNvPr id="10" name="Footer Placeholder 4">
            <a:extLst>
              <a:ext uri="{FF2B5EF4-FFF2-40B4-BE49-F238E27FC236}">
                <a16:creationId xmlns:a16="http://schemas.microsoft.com/office/drawing/2014/main" id="{24C5E0AA-5C12-4347-990A-AD3D8FB00A61}"/>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
        <p:nvSpPr>
          <p:cNvPr id="11" name="Text Placeholder 3">
            <a:extLst>
              <a:ext uri="{FF2B5EF4-FFF2-40B4-BE49-F238E27FC236}">
                <a16:creationId xmlns:a16="http://schemas.microsoft.com/office/drawing/2014/main" id="{D40C3DE5-8DD0-4E90-B810-5EADA14AE89A}"/>
              </a:ext>
            </a:extLst>
          </p:cNvPr>
          <p:cNvSpPr txBox="1">
            <a:spLocks/>
          </p:cNvSpPr>
          <p:nvPr/>
        </p:nvSpPr>
        <p:spPr>
          <a:xfrm>
            <a:off x="723899" y="5480141"/>
            <a:ext cx="7769226" cy="825038"/>
          </a:xfrm>
          <a:prstGeom prst="rect">
            <a:avLst/>
          </a:prstGeom>
        </p:spPr>
        <p:txBody>
          <a:bodyPr vert="horz" lIns="91440" tIns="45720" rIns="91440" bIns="45720" rtlCol="0">
            <a:normAutofit/>
          </a:bodyPr>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1pPr>
            <a:lvl2pPr marL="457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pPr algn="ctr">
              <a:buClr>
                <a:schemeClr val="accent1"/>
              </a:buClr>
            </a:pPr>
            <a:r>
              <a:rPr lang="en-US" sz="2400" b="1" dirty="0">
                <a:solidFill>
                  <a:schemeClr val="accent1"/>
                </a:solidFill>
                <a:effectLst>
                  <a:outerShdw blurRad="38100" dist="38100" dir="2700000" algn="tl">
                    <a:srgbClr val="000000">
                      <a:alpha val="43137"/>
                    </a:srgbClr>
                  </a:outerShdw>
                </a:effectLst>
              </a:rPr>
              <a:t>REVIEW THE MANUAL CAREFULLY. BE READY TO PROCESS PRECINCT VOTERS.</a:t>
            </a:r>
          </a:p>
        </p:txBody>
      </p:sp>
    </p:spTree>
    <p:extLst>
      <p:ext uri="{BB962C8B-B14F-4D97-AF65-F5344CB8AC3E}">
        <p14:creationId xmlns:p14="http://schemas.microsoft.com/office/powerpoint/2010/main" val="265090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9B2F3-6187-4BF1-B72B-6744BEE66F5B}"/>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AE029A4C-03A0-44B2-B9E0-CA6251405120}"/>
              </a:ext>
            </a:extLst>
          </p:cNvPr>
          <p:cNvSpPr>
            <a:spLocks noGrp="1"/>
          </p:cNvSpPr>
          <p:nvPr>
            <p:ph idx="1"/>
          </p:nvPr>
        </p:nvSpPr>
        <p:spPr>
          <a:xfrm>
            <a:off x="816879" y="1596189"/>
            <a:ext cx="7578365" cy="3307236"/>
          </a:xfrm>
        </p:spPr>
        <p:txBody>
          <a:bodyPr>
            <a:normAutofit/>
          </a:bodyPr>
          <a:lstStyle/>
          <a:p>
            <a:r>
              <a:rPr lang="en-US" dirty="0"/>
              <a:t> May:</a:t>
            </a:r>
          </a:p>
          <a:p>
            <a:pPr lvl="1"/>
            <a:r>
              <a:rPr lang="en-US" dirty="0"/>
              <a:t>Vote a pre-printed precinct ballot.</a:t>
            </a:r>
          </a:p>
          <a:p>
            <a:pPr lvl="1"/>
            <a:r>
              <a:rPr lang="en-US" dirty="0"/>
              <a:t>Vote a precinct ballot on the Touch Writer.</a:t>
            </a:r>
          </a:p>
          <a:p>
            <a:pPr marL="457207" lvl="1" indent="0">
              <a:buNone/>
            </a:pPr>
            <a:endParaRPr lang="en-US" dirty="0"/>
          </a:p>
          <a:p>
            <a:r>
              <a:rPr lang="en-US" dirty="0"/>
              <a:t>Precinct Ballots may be:</a:t>
            </a:r>
          </a:p>
          <a:p>
            <a:pPr lvl="1"/>
            <a:r>
              <a:rPr lang="en-US" dirty="0"/>
              <a:t>Inserted into the Scan.</a:t>
            </a:r>
          </a:p>
          <a:p>
            <a:pPr lvl="1"/>
            <a:r>
              <a:rPr lang="en-US" dirty="0"/>
              <a:t>Inserted into the side compartment of the ballot box.</a:t>
            </a:r>
          </a:p>
          <a:p>
            <a:pPr lvl="1"/>
            <a:endParaRPr lang="en-US" dirty="0"/>
          </a:p>
          <a:p>
            <a:endParaRPr lang="en-US" dirty="0"/>
          </a:p>
          <a:p>
            <a:endParaRPr lang="en-US" dirty="0"/>
          </a:p>
        </p:txBody>
      </p:sp>
      <p:sp>
        <p:nvSpPr>
          <p:cNvPr id="4" name="Subtitle 3">
            <a:extLst>
              <a:ext uri="{FF2B5EF4-FFF2-40B4-BE49-F238E27FC236}">
                <a16:creationId xmlns:a16="http://schemas.microsoft.com/office/drawing/2014/main" id="{E35E63CD-FE99-4C75-8A30-4FBB28C00C2D}"/>
              </a:ext>
            </a:extLst>
          </p:cNvPr>
          <p:cNvSpPr>
            <a:spLocks noGrp="1"/>
          </p:cNvSpPr>
          <p:nvPr>
            <p:ph type="subTitle" idx="13"/>
          </p:nvPr>
        </p:nvSpPr>
        <p:spPr/>
        <p:txBody>
          <a:bodyPr>
            <a:normAutofit lnSpcReduction="10000"/>
          </a:bodyPr>
          <a:lstStyle/>
          <a:p>
            <a:r>
              <a:rPr lang="en-US" dirty="0"/>
              <a:t>precinct voters</a:t>
            </a:r>
          </a:p>
        </p:txBody>
      </p:sp>
      <p:sp>
        <p:nvSpPr>
          <p:cNvPr id="6" name="Text Placeholder 3">
            <a:extLst>
              <a:ext uri="{FF2B5EF4-FFF2-40B4-BE49-F238E27FC236}">
                <a16:creationId xmlns:a16="http://schemas.microsoft.com/office/drawing/2014/main" id="{A9871F34-7BF8-4BF5-B373-EA7A1BEB8045}"/>
              </a:ext>
            </a:extLst>
          </p:cNvPr>
          <p:cNvSpPr txBox="1">
            <a:spLocks/>
          </p:cNvSpPr>
          <p:nvPr/>
        </p:nvSpPr>
        <p:spPr>
          <a:xfrm>
            <a:off x="816879" y="5293748"/>
            <a:ext cx="7589186" cy="891150"/>
          </a:xfrm>
          <a:prstGeom prst="rect">
            <a:avLst/>
          </a:prstGeom>
        </p:spPr>
        <p:txBody>
          <a:bodyPr vert="horz" lIns="91440" tIns="45720" rIns="91440" bIns="45720" rtlCol="0">
            <a:normAutofit/>
          </a:bodyPr>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1pPr>
            <a:lvl2pPr marL="457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pPr algn="ctr">
              <a:buClr>
                <a:schemeClr val="accent1"/>
              </a:buClr>
            </a:pPr>
            <a:r>
              <a:rPr lang="en-US" sz="2400" b="1" dirty="0">
                <a:solidFill>
                  <a:schemeClr val="accent1"/>
                </a:solidFill>
                <a:effectLst>
                  <a:outerShdw blurRad="38100" dist="38100" dir="2700000" algn="tl">
                    <a:srgbClr val="000000">
                      <a:alpha val="43137"/>
                    </a:srgbClr>
                  </a:outerShdw>
                </a:effectLst>
              </a:rPr>
              <a:t>PRECINCT BALLOTS MUST REMAIN IN A SECRECY SLEEVE EXCEPT WHILE BEING VOTED</a:t>
            </a:r>
          </a:p>
        </p:txBody>
      </p:sp>
      <p:sp>
        <p:nvSpPr>
          <p:cNvPr id="7" name="Slide Number Placeholder 6">
            <a:extLst>
              <a:ext uri="{FF2B5EF4-FFF2-40B4-BE49-F238E27FC236}">
                <a16:creationId xmlns:a16="http://schemas.microsoft.com/office/drawing/2014/main" id="{F60E8553-6809-4AFA-B58F-04AAA58594F3}"/>
              </a:ext>
            </a:extLst>
          </p:cNvPr>
          <p:cNvSpPr>
            <a:spLocks noGrp="1"/>
          </p:cNvSpPr>
          <p:nvPr>
            <p:ph type="sldNum" sz="quarter" idx="12"/>
          </p:nvPr>
        </p:nvSpPr>
        <p:spPr/>
        <p:txBody>
          <a:bodyPr/>
          <a:lstStyle/>
          <a:p>
            <a:fld id="{DD59F85E-000D-4D58-AD2E-34FE657D23CF}" type="slidenum">
              <a:rPr lang="en-US" smtClean="0"/>
              <a:t>19</a:t>
            </a:fld>
            <a:endParaRPr lang="en-US" dirty="0"/>
          </a:p>
        </p:txBody>
      </p:sp>
      <p:sp>
        <p:nvSpPr>
          <p:cNvPr id="8" name="Footer Placeholder 4">
            <a:extLst>
              <a:ext uri="{FF2B5EF4-FFF2-40B4-BE49-F238E27FC236}">
                <a16:creationId xmlns:a16="http://schemas.microsoft.com/office/drawing/2014/main" id="{8007A11A-F4C1-4185-A4E1-457A61245BE4}"/>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Tree>
    <p:extLst>
      <p:ext uri="{BB962C8B-B14F-4D97-AF65-F5344CB8AC3E}">
        <p14:creationId xmlns:p14="http://schemas.microsoft.com/office/powerpoint/2010/main" val="3270722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48DAF-22B4-4DB3-9552-8734BD9B4917}"/>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6088441E-771E-4FC5-814B-AEFDFC2F26D3}"/>
              </a:ext>
            </a:extLst>
          </p:cNvPr>
          <p:cNvSpPr>
            <a:spLocks noGrp="1"/>
          </p:cNvSpPr>
          <p:nvPr>
            <p:ph idx="1"/>
          </p:nvPr>
        </p:nvSpPr>
        <p:spPr>
          <a:xfrm>
            <a:off x="827700" y="1828801"/>
            <a:ext cx="6938730" cy="4419606"/>
          </a:xfrm>
        </p:spPr>
        <p:txBody>
          <a:bodyPr/>
          <a:lstStyle/>
          <a:p>
            <a:pPr>
              <a:lnSpc>
                <a:spcPct val="150000"/>
              </a:lnSpc>
            </a:pPr>
            <a:r>
              <a:rPr lang="en-US" dirty="0"/>
              <a:t>Countywide</a:t>
            </a:r>
          </a:p>
          <a:p>
            <a:pPr>
              <a:lnSpc>
                <a:spcPct val="150000"/>
              </a:lnSpc>
            </a:pPr>
            <a:r>
              <a:rPr lang="en-US" dirty="0"/>
              <a:t>46 ballot types</a:t>
            </a:r>
          </a:p>
          <a:p>
            <a:pPr>
              <a:lnSpc>
                <a:spcPct val="150000"/>
              </a:lnSpc>
            </a:pPr>
            <a:r>
              <a:rPr lang="en-US" dirty="0"/>
              <a:t>66 precincts</a:t>
            </a:r>
          </a:p>
          <a:p>
            <a:pPr lvl="2">
              <a:lnSpc>
                <a:spcPct val="150000"/>
              </a:lnSpc>
            </a:pPr>
            <a:r>
              <a:rPr lang="en-US" dirty="0"/>
              <a:t>9 – 4-Day Voter Assistance Centers</a:t>
            </a:r>
          </a:p>
          <a:p>
            <a:pPr lvl="2">
              <a:lnSpc>
                <a:spcPct val="150000"/>
              </a:lnSpc>
            </a:pPr>
            <a:r>
              <a:rPr lang="en-US" dirty="0"/>
              <a:t>4 – 1-Day Voter Assistance Centers (Popups)</a:t>
            </a:r>
          </a:p>
          <a:p>
            <a:pPr>
              <a:lnSpc>
                <a:spcPct val="150000"/>
              </a:lnSpc>
            </a:pPr>
            <a:r>
              <a:rPr lang="en-US" dirty="0"/>
              <a:t>83,670 voters participating</a:t>
            </a:r>
          </a:p>
        </p:txBody>
      </p:sp>
      <p:sp>
        <p:nvSpPr>
          <p:cNvPr id="4" name="Subtitle 3">
            <a:extLst>
              <a:ext uri="{FF2B5EF4-FFF2-40B4-BE49-F238E27FC236}">
                <a16:creationId xmlns:a16="http://schemas.microsoft.com/office/drawing/2014/main" id="{E344D941-BF4F-415B-B72D-3AF327059017}"/>
              </a:ext>
            </a:extLst>
          </p:cNvPr>
          <p:cNvSpPr>
            <a:spLocks noGrp="1"/>
          </p:cNvSpPr>
          <p:nvPr>
            <p:ph type="subTitle" idx="13"/>
          </p:nvPr>
        </p:nvSpPr>
        <p:spPr>
          <a:xfrm>
            <a:off x="2409825" y="673102"/>
            <a:ext cx="5317001" cy="390322"/>
          </a:xfrm>
        </p:spPr>
        <p:txBody>
          <a:bodyPr>
            <a:normAutofit lnSpcReduction="10000"/>
          </a:bodyPr>
          <a:lstStyle/>
          <a:p>
            <a:pPr algn="r"/>
            <a:r>
              <a:rPr lang="en-US" dirty="0"/>
              <a:t>PURPOSE</a:t>
            </a:r>
          </a:p>
        </p:txBody>
      </p:sp>
      <p:sp>
        <p:nvSpPr>
          <p:cNvPr id="5" name="Footer Placeholder 4">
            <a:extLst>
              <a:ext uri="{FF2B5EF4-FFF2-40B4-BE49-F238E27FC236}">
                <a16:creationId xmlns:a16="http://schemas.microsoft.com/office/drawing/2014/main" id="{A295E1BF-A552-4DCB-BF9C-E597B33E6037}"/>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
        <p:nvSpPr>
          <p:cNvPr id="6" name="Slide Number Placeholder 5">
            <a:extLst>
              <a:ext uri="{FF2B5EF4-FFF2-40B4-BE49-F238E27FC236}">
                <a16:creationId xmlns:a16="http://schemas.microsoft.com/office/drawing/2014/main" id="{17B35E73-6C03-406E-8DC2-ED9C6E1FFB07}"/>
              </a:ext>
            </a:extLst>
          </p:cNvPr>
          <p:cNvSpPr>
            <a:spLocks noGrp="1"/>
          </p:cNvSpPr>
          <p:nvPr>
            <p:ph type="sldNum" sz="quarter" idx="12"/>
          </p:nvPr>
        </p:nvSpPr>
        <p:spPr/>
        <p:txBody>
          <a:bodyPr/>
          <a:lstStyle/>
          <a:p>
            <a:fld id="{DD59F85E-000D-4D58-AD2E-34FE657D23CF}" type="slidenum">
              <a:rPr lang="en-US" smtClean="0"/>
              <a:t>2</a:t>
            </a:fld>
            <a:endParaRPr lang="en-US" dirty="0"/>
          </a:p>
        </p:txBody>
      </p:sp>
    </p:spTree>
    <p:extLst>
      <p:ext uri="{BB962C8B-B14F-4D97-AF65-F5344CB8AC3E}">
        <p14:creationId xmlns:p14="http://schemas.microsoft.com/office/powerpoint/2010/main" val="634438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9B2F3-6187-4BF1-B72B-6744BEE66F5B}"/>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AE029A4C-03A0-44B2-B9E0-CA6251405120}"/>
              </a:ext>
            </a:extLst>
          </p:cNvPr>
          <p:cNvSpPr>
            <a:spLocks noGrp="1"/>
          </p:cNvSpPr>
          <p:nvPr>
            <p:ph idx="1"/>
          </p:nvPr>
        </p:nvSpPr>
        <p:spPr>
          <a:xfrm>
            <a:off x="1028700" y="1968500"/>
            <a:ext cx="6823910" cy="4279906"/>
          </a:xfrm>
        </p:spPr>
        <p:txBody>
          <a:bodyPr>
            <a:normAutofit/>
          </a:bodyPr>
          <a:lstStyle/>
          <a:p>
            <a:pPr marL="0" indent="0">
              <a:buNone/>
            </a:pPr>
            <a:r>
              <a:rPr lang="en-US" dirty="0"/>
              <a:t>The following </a:t>
            </a:r>
            <a:r>
              <a:rPr lang="en-US" b="1" dirty="0"/>
              <a:t>ARE NOT </a:t>
            </a:r>
            <a:r>
              <a:rPr lang="en-US" dirty="0"/>
              <a:t>precinct voters.</a:t>
            </a:r>
          </a:p>
          <a:p>
            <a:pPr lvl="1"/>
            <a:r>
              <a:rPr lang="en-US" dirty="0"/>
              <a:t>Voters that provide an address that does not match Main Roster or Poll Pad.</a:t>
            </a:r>
          </a:p>
          <a:p>
            <a:pPr lvl="1"/>
            <a:r>
              <a:rPr lang="en-US" dirty="0"/>
              <a:t>Voters not on the Main Roster or Poll Pad.</a:t>
            </a:r>
          </a:p>
          <a:p>
            <a:pPr lvl="1"/>
            <a:r>
              <a:rPr lang="en-US" dirty="0"/>
              <a:t>Voters from other precincts.</a:t>
            </a:r>
          </a:p>
          <a:p>
            <a:pPr lvl="1"/>
            <a:r>
              <a:rPr lang="en-US" dirty="0"/>
              <a:t>Voters that registered after October 19.</a:t>
            </a:r>
          </a:p>
          <a:p>
            <a:pPr lvl="1"/>
            <a:r>
              <a:rPr lang="en-US" dirty="0"/>
              <a:t>Voters not registered to vote.</a:t>
            </a:r>
          </a:p>
        </p:txBody>
      </p:sp>
      <p:sp>
        <p:nvSpPr>
          <p:cNvPr id="4" name="Subtitle 3">
            <a:extLst>
              <a:ext uri="{FF2B5EF4-FFF2-40B4-BE49-F238E27FC236}">
                <a16:creationId xmlns:a16="http://schemas.microsoft.com/office/drawing/2014/main" id="{E35E63CD-FE99-4C75-8A30-4FBB28C00C2D}"/>
              </a:ext>
            </a:extLst>
          </p:cNvPr>
          <p:cNvSpPr>
            <a:spLocks noGrp="1"/>
          </p:cNvSpPr>
          <p:nvPr>
            <p:ph type="subTitle" idx="13"/>
          </p:nvPr>
        </p:nvSpPr>
        <p:spPr/>
        <p:txBody>
          <a:bodyPr>
            <a:normAutofit lnSpcReduction="10000"/>
          </a:bodyPr>
          <a:lstStyle/>
          <a:p>
            <a:r>
              <a:rPr lang="en-US" dirty="0"/>
              <a:t>precinct VOTERS</a:t>
            </a:r>
          </a:p>
        </p:txBody>
      </p:sp>
      <p:sp>
        <p:nvSpPr>
          <p:cNvPr id="6" name="Slide Number Placeholder 5">
            <a:extLst>
              <a:ext uri="{FF2B5EF4-FFF2-40B4-BE49-F238E27FC236}">
                <a16:creationId xmlns:a16="http://schemas.microsoft.com/office/drawing/2014/main" id="{404C68CA-D122-44AB-BA7E-6DA77D74508B}"/>
              </a:ext>
            </a:extLst>
          </p:cNvPr>
          <p:cNvSpPr>
            <a:spLocks noGrp="1"/>
          </p:cNvSpPr>
          <p:nvPr>
            <p:ph type="sldNum" sz="quarter" idx="12"/>
          </p:nvPr>
        </p:nvSpPr>
        <p:spPr/>
        <p:txBody>
          <a:bodyPr/>
          <a:lstStyle/>
          <a:p>
            <a:fld id="{DD59F85E-000D-4D58-AD2E-34FE657D23CF}" type="slidenum">
              <a:rPr lang="en-US" smtClean="0"/>
              <a:t>20</a:t>
            </a:fld>
            <a:endParaRPr lang="en-US" dirty="0"/>
          </a:p>
        </p:txBody>
      </p:sp>
      <p:sp>
        <p:nvSpPr>
          <p:cNvPr id="7" name="Footer Placeholder 4">
            <a:extLst>
              <a:ext uri="{FF2B5EF4-FFF2-40B4-BE49-F238E27FC236}">
                <a16:creationId xmlns:a16="http://schemas.microsoft.com/office/drawing/2014/main" id="{EEC79934-64C3-4B46-95E7-82EA12102326}"/>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Tree>
    <p:extLst>
      <p:ext uri="{BB962C8B-B14F-4D97-AF65-F5344CB8AC3E}">
        <p14:creationId xmlns:p14="http://schemas.microsoft.com/office/powerpoint/2010/main" val="2518090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D335929-D8BA-4536-86F6-35AF2ECD4277}"/>
              </a:ext>
            </a:extLst>
          </p:cNvPr>
          <p:cNvSpPr>
            <a:spLocks noGrp="1"/>
          </p:cNvSpPr>
          <p:nvPr>
            <p:ph idx="1"/>
          </p:nvPr>
        </p:nvSpPr>
        <p:spPr>
          <a:xfrm>
            <a:off x="1054482" y="1699472"/>
            <a:ext cx="7167479" cy="3736128"/>
          </a:xfrm>
        </p:spPr>
        <p:txBody>
          <a:bodyPr>
            <a:normAutofit/>
          </a:bodyPr>
          <a:lstStyle/>
          <a:p>
            <a:pPr marL="0" indent="0">
              <a:buClr>
                <a:schemeClr val="accent1"/>
              </a:buClr>
              <a:buNone/>
            </a:pPr>
            <a:r>
              <a:rPr lang="en-US" dirty="0"/>
              <a:t>Precinct Voter</a:t>
            </a:r>
          </a:p>
          <a:p>
            <a:pPr marL="685806" lvl="1" indent="-285750"/>
            <a:r>
              <a:rPr lang="en-US" dirty="0"/>
              <a:t>Registered voter. </a:t>
            </a:r>
          </a:p>
          <a:p>
            <a:pPr marL="685806" lvl="1" indent="-285750"/>
            <a:r>
              <a:rPr lang="en-US" dirty="0"/>
              <a:t>Voter provides matching address.</a:t>
            </a:r>
          </a:p>
          <a:p>
            <a:pPr marL="685806" lvl="1" indent="-285750"/>
            <a:r>
              <a:rPr lang="en-US" dirty="0"/>
              <a:t>New address is in the same precinct.</a:t>
            </a:r>
          </a:p>
          <a:p>
            <a:pPr marL="0" indent="0">
              <a:spcBef>
                <a:spcPts val="0"/>
              </a:spcBef>
              <a:buNone/>
            </a:pPr>
            <a:endParaRPr lang="en-US" sz="600" dirty="0"/>
          </a:p>
          <a:p>
            <a:pPr marL="0" indent="0">
              <a:buNone/>
            </a:pPr>
            <a:r>
              <a:rPr lang="en-US" dirty="0"/>
              <a:t>Processing Address Change Voter</a:t>
            </a:r>
          </a:p>
          <a:p>
            <a:pPr marL="685806" lvl="1" indent="-285750"/>
            <a:r>
              <a:rPr lang="en-US" dirty="0"/>
              <a:t>Issue regular ballot.</a:t>
            </a:r>
          </a:p>
          <a:p>
            <a:pPr marL="685806" lvl="1" indent="-285750"/>
            <a:r>
              <a:rPr lang="en-US" dirty="0"/>
              <a:t>Voter must complete address change form.</a:t>
            </a:r>
          </a:p>
          <a:p>
            <a:pPr marL="0" indent="0">
              <a:buClr>
                <a:schemeClr val="accent1"/>
              </a:buClr>
              <a:buNone/>
            </a:pPr>
            <a:endParaRPr lang="en-US" dirty="0"/>
          </a:p>
        </p:txBody>
      </p:sp>
      <p:sp>
        <p:nvSpPr>
          <p:cNvPr id="10" name="Footer Placeholder 4">
            <a:extLst>
              <a:ext uri="{FF2B5EF4-FFF2-40B4-BE49-F238E27FC236}">
                <a16:creationId xmlns:a16="http://schemas.microsoft.com/office/drawing/2014/main" id="{D4C56216-D51C-4349-AF59-79830E0C0EBC}"/>
              </a:ext>
            </a:extLst>
          </p:cNvPr>
          <p:cNvSpPr>
            <a:spLocks noGrp="1"/>
          </p:cNvSpPr>
          <p:nvPr>
            <p:ph type="ftr" sz="quarter" idx="11"/>
          </p:nvPr>
        </p:nvSpPr>
        <p:spPr/>
        <p:txBody>
          <a:bodyPr/>
          <a:lstStyle>
            <a:lvl1pPr algn="r">
              <a:defRPr/>
            </a:lvl1pPr>
          </a:lstStyle>
          <a:p>
            <a:r>
              <a:rPr lang="en-US" dirty="0"/>
              <a:t>PRESIDENTIAL GENERAL ELECTION	|  NOVEMBER 3, 2020</a:t>
            </a:r>
          </a:p>
        </p:txBody>
      </p:sp>
      <p:sp>
        <p:nvSpPr>
          <p:cNvPr id="3" name="Slide Number Placeholder 2">
            <a:extLst>
              <a:ext uri="{FF2B5EF4-FFF2-40B4-BE49-F238E27FC236}">
                <a16:creationId xmlns:a16="http://schemas.microsoft.com/office/drawing/2014/main" id="{A0D2DDEC-0431-4AD1-804B-19E8C3B48064}"/>
              </a:ext>
            </a:extLst>
          </p:cNvPr>
          <p:cNvSpPr>
            <a:spLocks noGrp="1"/>
          </p:cNvSpPr>
          <p:nvPr>
            <p:ph type="sldNum" sz="quarter" idx="12"/>
          </p:nvPr>
        </p:nvSpPr>
        <p:spPr/>
        <p:txBody>
          <a:bodyPr/>
          <a:lstStyle/>
          <a:p>
            <a:fld id="{DD59F85E-000D-4D58-AD2E-34FE657D23CF}" type="slidenum">
              <a:rPr lang="en-US" smtClean="0"/>
              <a:t>21</a:t>
            </a:fld>
            <a:endParaRPr lang="en-US" dirty="0"/>
          </a:p>
        </p:txBody>
      </p:sp>
      <p:sp>
        <p:nvSpPr>
          <p:cNvPr id="5" name="Subtitle 4">
            <a:extLst>
              <a:ext uri="{FF2B5EF4-FFF2-40B4-BE49-F238E27FC236}">
                <a16:creationId xmlns:a16="http://schemas.microsoft.com/office/drawing/2014/main" id="{825DB3D3-E69D-4280-9702-156795F17B9C}"/>
              </a:ext>
            </a:extLst>
          </p:cNvPr>
          <p:cNvSpPr>
            <a:spLocks noGrp="1"/>
          </p:cNvSpPr>
          <p:nvPr>
            <p:ph type="subTitle" idx="13"/>
          </p:nvPr>
        </p:nvSpPr>
        <p:spPr/>
        <p:txBody>
          <a:bodyPr>
            <a:normAutofit lnSpcReduction="10000"/>
          </a:bodyPr>
          <a:lstStyle/>
          <a:p>
            <a:r>
              <a:rPr lang="en-US" dirty="0"/>
              <a:t>ADDRESS CHANGES</a:t>
            </a:r>
          </a:p>
        </p:txBody>
      </p:sp>
      <p:sp>
        <p:nvSpPr>
          <p:cNvPr id="21" name="Title 20">
            <a:extLst>
              <a:ext uri="{FF2B5EF4-FFF2-40B4-BE49-F238E27FC236}">
                <a16:creationId xmlns:a16="http://schemas.microsoft.com/office/drawing/2014/main" id="{640E24FA-076B-45EB-9E89-C2B3AED6E9B5}"/>
              </a:ext>
            </a:extLst>
          </p:cNvPr>
          <p:cNvSpPr>
            <a:spLocks noGrp="1"/>
          </p:cNvSpPr>
          <p:nvPr>
            <p:ph type="title"/>
          </p:nvPr>
        </p:nvSpPr>
        <p:spPr/>
        <p:txBody>
          <a:bodyPr/>
          <a:lstStyle/>
          <a:p>
            <a:r>
              <a:rPr lang="en-US" dirty="0"/>
              <a:t>School of Instruction</a:t>
            </a:r>
          </a:p>
        </p:txBody>
      </p:sp>
      <p:sp>
        <p:nvSpPr>
          <p:cNvPr id="8" name="Text Placeholder 3">
            <a:extLst>
              <a:ext uri="{FF2B5EF4-FFF2-40B4-BE49-F238E27FC236}">
                <a16:creationId xmlns:a16="http://schemas.microsoft.com/office/drawing/2014/main" id="{7B0C15D8-8DE0-487C-9DB7-3E6A7E7B3919}"/>
              </a:ext>
            </a:extLst>
          </p:cNvPr>
          <p:cNvSpPr txBox="1">
            <a:spLocks/>
          </p:cNvSpPr>
          <p:nvPr/>
        </p:nvSpPr>
        <p:spPr>
          <a:xfrm>
            <a:off x="843628" y="5435600"/>
            <a:ext cx="7589186" cy="891150"/>
          </a:xfrm>
          <a:prstGeom prst="rect">
            <a:avLst/>
          </a:prstGeom>
        </p:spPr>
        <p:txBody>
          <a:bodyPr vert="horz" lIns="91440" tIns="45720" rIns="91440" bIns="45720" rtlCol="0">
            <a:normAutofit/>
          </a:bodyPr>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1pPr>
            <a:lvl2pPr marL="457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pPr algn="ctr">
              <a:buClr>
                <a:schemeClr val="accent1"/>
              </a:buClr>
            </a:pPr>
            <a:r>
              <a:rPr lang="en-US" sz="2400" b="1" dirty="0">
                <a:solidFill>
                  <a:schemeClr val="accent1"/>
                </a:solidFill>
                <a:effectLst>
                  <a:outerShdw blurRad="38100" dist="38100" dir="2700000" algn="tl">
                    <a:srgbClr val="000000">
                      <a:alpha val="43137"/>
                    </a:srgbClr>
                  </a:outerShdw>
                </a:effectLst>
              </a:rPr>
              <a:t>IF THE VOTER DOES NOT MEET THIS CRITERIA, ISSUE A PROVISIOAL BALLOT</a:t>
            </a:r>
          </a:p>
        </p:txBody>
      </p:sp>
    </p:spTree>
    <p:extLst>
      <p:ext uri="{BB962C8B-B14F-4D97-AF65-F5344CB8AC3E}">
        <p14:creationId xmlns:p14="http://schemas.microsoft.com/office/powerpoint/2010/main" val="4272433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9B2F3-6187-4BF1-B72B-6744BEE66F5B}"/>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AE029A4C-03A0-44B2-B9E0-CA6251405120}"/>
              </a:ext>
            </a:extLst>
          </p:cNvPr>
          <p:cNvSpPr>
            <a:spLocks noGrp="1"/>
          </p:cNvSpPr>
          <p:nvPr>
            <p:ph idx="1"/>
          </p:nvPr>
        </p:nvSpPr>
        <p:spPr>
          <a:xfrm>
            <a:off x="705853" y="1803400"/>
            <a:ext cx="7689391" cy="4127501"/>
          </a:xfrm>
        </p:spPr>
        <p:txBody>
          <a:bodyPr>
            <a:normAutofit/>
          </a:bodyPr>
          <a:lstStyle/>
          <a:p>
            <a:pPr marL="0" indent="0">
              <a:buNone/>
            </a:pPr>
            <a:r>
              <a:rPr lang="en-US" dirty="0"/>
              <a:t>Voters may surrender (exchange) their ballot for a precinct ballot. </a:t>
            </a:r>
          </a:p>
          <a:p>
            <a:pPr marL="0" indent="0">
              <a:spcBef>
                <a:spcPts val="0"/>
              </a:spcBef>
              <a:buNone/>
            </a:pPr>
            <a:endParaRPr lang="en-US" sz="600" dirty="0"/>
          </a:p>
          <a:p>
            <a:pPr marL="0" indent="0">
              <a:buNone/>
            </a:pPr>
            <a:r>
              <a:rPr lang="en-US" dirty="0"/>
              <a:t>Voters must:</a:t>
            </a:r>
          </a:p>
          <a:p>
            <a:pPr lvl="1"/>
            <a:r>
              <a:rPr lang="en-US" dirty="0"/>
              <a:t>Appear in person at their assigned voter assistance center.</a:t>
            </a:r>
          </a:p>
          <a:p>
            <a:pPr lvl="1"/>
            <a:r>
              <a:rPr lang="en-US" dirty="0"/>
              <a:t>Surrender the vote by mail ballot issued by the Office of Elections.</a:t>
            </a:r>
          </a:p>
          <a:p>
            <a:endParaRPr lang="en-US" dirty="0"/>
          </a:p>
        </p:txBody>
      </p:sp>
      <p:sp>
        <p:nvSpPr>
          <p:cNvPr id="4" name="Subtitle 3">
            <a:extLst>
              <a:ext uri="{FF2B5EF4-FFF2-40B4-BE49-F238E27FC236}">
                <a16:creationId xmlns:a16="http://schemas.microsoft.com/office/drawing/2014/main" id="{E35E63CD-FE99-4C75-8A30-4FBB28C00C2D}"/>
              </a:ext>
            </a:extLst>
          </p:cNvPr>
          <p:cNvSpPr>
            <a:spLocks noGrp="1"/>
          </p:cNvSpPr>
          <p:nvPr>
            <p:ph type="subTitle" idx="13"/>
          </p:nvPr>
        </p:nvSpPr>
        <p:spPr/>
        <p:txBody>
          <a:bodyPr>
            <a:normAutofit lnSpcReduction="10000"/>
          </a:bodyPr>
          <a:lstStyle/>
          <a:p>
            <a:r>
              <a:rPr lang="en-US" dirty="0"/>
              <a:t>Ballot surrender voters</a:t>
            </a:r>
          </a:p>
        </p:txBody>
      </p:sp>
      <p:sp>
        <p:nvSpPr>
          <p:cNvPr id="6" name="Slide Number Placeholder 5">
            <a:extLst>
              <a:ext uri="{FF2B5EF4-FFF2-40B4-BE49-F238E27FC236}">
                <a16:creationId xmlns:a16="http://schemas.microsoft.com/office/drawing/2014/main" id="{7975B3D2-017B-4B1F-A0B4-502D615FE2F5}"/>
              </a:ext>
            </a:extLst>
          </p:cNvPr>
          <p:cNvSpPr>
            <a:spLocks noGrp="1"/>
          </p:cNvSpPr>
          <p:nvPr>
            <p:ph type="sldNum" sz="quarter" idx="12"/>
          </p:nvPr>
        </p:nvSpPr>
        <p:spPr/>
        <p:txBody>
          <a:bodyPr/>
          <a:lstStyle/>
          <a:p>
            <a:fld id="{DD59F85E-000D-4D58-AD2E-34FE657D23CF}" type="slidenum">
              <a:rPr lang="en-US" smtClean="0"/>
              <a:t>22</a:t>
            </a:fld>
            <a:endParaRPr lang="en-US" dirty="0"/>
          </a:p>
        </p:txBody>
      </p:sp>
      <p:sp>
        <p:nvSpPr>
          <p:cNvPr id="7" name="Footer Placeholder 4">
            <a:extLst>
              <a:ext uri="{FF2B5EF4-FFF2-40B4-BE49-F238E27FC236}">
                <a16:creationId xmlns:a16="http://schemas.microsoft.com/office/drawing/2014/main" id="{21F92C7A-9F1A-4829-8180-E53A11AB45CA}"/>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
        <p:nvSpPr>
          <p:cNvPr id="8" name="Text Placeholder 3">
            <a:extLst>
              <a:ext uri="{FF2B5EF4-FFF2-40B4-BE49-F238E27FC236}">
                <a16:creationId xmlns:a16="http://schemas.microsoft.com/office/drawing/2014/main" id="{579B64A9-4DE3-4787-980F-49720472D7FE}"/>
              </a:ext>
            </a:extLst>
          </p:cNvPr>
          <p:cNvSpPr txBox="1">
            <a:spLocks/>
          </p:cNvSpPr>
          <p:nvPr/>
        </p:nvSpPr>
        <p:spPr>
          <a:xfrm>
            <a:off x="723899" y="5480141"/>
            <a:ext cx="7769226" cy="825038"/>
          </a:xfrm>
          <a:prstGeom prst="rect">
            <a:avLst/>
          </a:prstGeom>
        </p:spPr>
        <p:txBody>
          <a:bodyPr vert="horz" lIns="91440" tIns="45720" rIns="91440" bIns="45720" rtlCol="0">
            <a:normAutofit/>
          </a:bodyPr>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1pPr>
            <a:lvl2pPr marL="457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pPr algn="ctr">
              <a:buClr>
                <a:schemeClr val="accent1"/>
              </a:buClr>
            </a:pPr>
            <a:r>
              <a:rPr lang="en-US" sz="2400" b="1" dirty="0">
                <a:solidFill>
                  <a:schemeClr val="accent1"/>
                </a:solidFill>
                <a:effectLst>
                  <a:outerShdw blurRad="38100" dist="38100" dir="2700000" algn="tl">
                    <a:srgbClr val="000000">
                      <a:alpha val="43137"/>
                    </a:srgbClr>
                  </a:outerShdw>
                </a:effectLst>
              </a:rPr>
              <a:t>REVIEW THE MANUAL CAREFULLY. BE READY TO PROCESS BALLOT SURRENDER VOTERS.</a:t>
            </a:r>
          </a:p>
        </p:txBody>
      </p:sp>
    </p:spTree>
    <p:extLst>
      <p:ext uri="{BB962C8B-B14F-4D97-AF65-F5344CB8AC3E}">
        <p14:creationId xmlns:p14="http://schemas.microsoft.com/office/powerpoint/2010/main" val="347015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9B2F3-6187-4BF1-B72B-6744BEE66F5B}"/>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AE029A4C-03A0-44B2-B9E0-CA6251405120}"/>
              </a:ext>
            </a:extLst>
          </p:cNvPr>
          <p:cNvSpPr>
            <a:spLocks noGrp="1"/>
          </p:cNvSpPr>
          <p:nvPr>
            <p:ph idx="1"/>
          </p:nvPr>
        </p:nvSpPr>
        <p:spPr>
          <a:xfrm>
            <a:off x="635001" y="1485900"/>
            <a:ext cx="7760244" cy="4203698"/>
          </a:xfrm>
        </p:spPr>
        <p:txBody>
          <a:bodyPr>
            <a:normAutofit/>
          </a:bodyPr>
          <a:lstStyle/>
          <a:p>
            <a:pPr marL="0" indent="0">
              <a:buNone/>
            </a:pPr>
            <a:r>
              <a:rPr lang="en-US" dirty="0"/>
              <a:t>Ballot must be in a return envelope.</a:t>
            </a:r>
          </a:p>
          <a:p>
            <a:pPr marL="0" indent="0">
              <a:spcBef>
                <a:spcPts val="0"/>
              </a:spcBef>
              <a:buNone/>
            </a:pPr>
            <a:endParaRPr lang="en-US" sz="600" dirty="0"/>
          </a:p>
          <a:p>
            <a:pPr marL="0" indent="0">
              <a:buNone/>
            </a:pPr>
            <a:r>
              <a:rPr lang="en-US" dirty="0"/>
              <a:t>Envelope must be:</a:t>
            </a:r>
          </a:p>
          <a:p>
            <a:pPr lvl="1"/>
            <a:r>
              <a:rPr lang="en-US" dirty="0"/>
              <a:t>Completed.</a:t>
            </a:r>
          </a:p>
          <a:p>
            <a:pPr lvl="1"/>
            <a:r>
              <a:rPr lang="en-US" dirty="0"/>
              <a:t>Signed.</a:t>
            </a:r>
          </a:p>
          <a:p>
            <a:pPr lvl="1"/>
            <a:r>
              <a:rPr lang="en-US" dirty="0"/>
              <a:t>Sealed.</a:t>
            </a:r>
          </a:p>
          <a:p>
            <a:pPr marL="0" indent="0">
              <a:buNone/>
            </a:pPr>
            <a:endParaRPr lang="en-US" sz="800" dirty="0"/>
          </a:p>
          <a:p>
            <a:pPr marL="0" indent="0">
              <a:spcBef>
                <a:spcPts val="0"/>
              </a:spcBef>
              <a:buNone/>
            </a:pPr>
            <a:r>
              <a:rPr lang="en-US" dirty="0"/>
              <a:t>Anyone can turn in a ballot for someone else.</a:t>
            </a:r>
          </a:p>
          <a:p>
            <a:pPr marL="0" indent="0">
              <a:spcBef>
                <a:spcPts val="0"/>
              </a:spcBef>
              <a:buNone/>
            </a:pPr>
            <a:endParaRPr lang="en-US" sz="600" dirty="0"/>
          </a:p>
          <a:p>
            <a:pPr marL="0" indent="0">
              <a:buNone/>
            </a:pPr>
            <a:r>
              <a:rPr lang="en-US" dirty="0"/>
              <a:t>Vote by mail ballots from anywhere in California can be turned in at your voter assistance center.</a:t>
            </a:r>
          </a:p>
          <a:p>
            <a:endParaRPr lang="en-US" dirty="0"/>
          </a:p>
        </p:txBody>
      </p:sp>
      <p:sp>
        <p:nvSpPr>
          <p:cNvPr id="4" name="Subtitle 3">
            <a:extLst>
              <a:ext uri="{FF2B5EF4-FFF2-40B4-BE49-F238E27FC236}">
                <a16:creationId xmlns:a16="http://schemas.microsoft.com/office/drawing/2014/main" id="{E35E63CD-FE99-4C75-8A30-4FBB28C00C2D}"/>
              </a:ext>
            </a:extLst>
          </p:cNvPr>
          <p:cNvSpPr>
            <a:spLocks noGrp="1"/>
          </p:cNvSpPr>
          <p:nvPr>
            <p:ph type="subTitle" idx="13"/>
          </p:nvPr>
        </p:nvSpPr>
        <p:spPr/>
        <p:txBody>
          <a:bodyPr>
            <a:normAutofit lnSpcReduction="10000"/>
          </a:bodyPr>
          <a:lstStyle/>
          <a:p>
            <a:r>
              <a:rPr lang="en-US" dirty="0"/>
              <a:t>Ballot return voters</a:t>
            </a:r>
          </a:p>
        </p:txBody>
      </p:sp>
      <p:sp>
        <p:nvSpPr>
          <p:cNvPr id="6" name="Text Placeholder 3">
            <a:extLst>
              <a:ext uri="{FF2B5EF4-FFF2-40B4-BE49-F238E27FC236}">
                <a16:creationId xmlns:a16="http://schemas.microsoft.com/office/drawing/2014/main" id="{34BBCF4D-97C5-4B8E-9620-48DEBFD9BD23}"/>
              </a:ext>
            </a:extLst>
          </p:cNvPr>
          <p:cNvSpPr txBox="1">
            <a:spLocks/>
          </p:cNvSpPr>
          <p:nvPr/>
        </p:nvSpPr>
        <p:spPr>
          <a:xfrm>
            <a:off x="635001" y="5689599"/>
            <a:ext cx="7760243" cy="590655"/>
          </a:xfrm>
          <a:prstGeom prst="rect">
            <a:avLst/>
          </a:prstGeom>
        </p:spPr>
        <p:txBody>
          <a:bodyPr vert="horz" lIns="91440" tIns="45720" rIns="91440" bIns="45720" rtlCol="0">
            <a:normAutofit/>
          </a:bodyPr>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1pPr>
            <a:lvl2pPr marL="457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pPr algn="ctr">
              <a:buClr>
                <a:schemeClr val="accent1"/>
              </a:buClr>
            </a:pPr>
            <a:r>
              <a:rPr lang="en-US" sz="2400" b="1" dirty="0">
                <a:solidFill>
                  <a:schemeClr val="accent1"/>
                </a:solidFill>
                <a:effectLst>
                  <a:outerShdw blurRad="38100" dist="38100" dir="2700000" algn="tl">
                    <a:srgbClr val="000000">
                      <a:alpha val="43137"/>
                    </a:srgbClr>
                  </a:outerShdw>
                </a:effectLst>
              </a:rPr>
              <a:t>VBM BALLOTS WILL NOT GO THROUGH THE SCAN</a:t>
            </a:r>
          </a:p>
        </p:txBody>
      </p:sp>
      <p:sp>
        <p:nvSpPr>
          <p:cNvPr id="7" name="Slide Number Placeholder 6">
            <a:extLst>
              <a:ext uri="{FF2B5EF4-FFF2-40B4-BE49-F238E27FC236}">
                <a16:creationId xmlns:a16="http://schemas.microsoft.com/office/drawing/2014/main" id="{7FDC0FD1-CEAB-4D09-9713-321374E8C4CD}"/>
              </a:ext>
            </a:extLst>
          </p:cNvPr>
          <p:cNvSpPr>
            <a:spLocks noGrp="1"/>
          </p:cNvSpPr>
          <p:nvPr>
            <p:ph type="sldNum" sz="quarter" idx="12"/>
          </p:nvPr>
        </p:nvSpPr>
        <p:spPr/>
        <p:txBody>
          <a:bodyPr/>
          <a:lstStyle/>
          <a:p>
            <a:fld id="{DD59F85E-000D-4D58-AD2E-34FE657D23CF}" type="slidenum">
              <a:rPr lang="en-US" smtClean="0"/>
              <a:t>23</a:t>
            </a:fld>
            <a:endParaRPr lang="en-US" dirty="0"/>
          </a:p>
        </p:txBody>
      </p:sp>
      <p:sp>
        <p:nvSpPr>
          <p:cNvPr id="8" name="Footer Placeholder 4">
            <a:extLst>
              <a:ext uri="{FF2B5EF4-FFF2-40B4-BE49-F238E27FC236}">
                <a16:creationId xmlns:a16="http://schemas.microsoft.com/office/drawing/2014/main" id="{CCD7818C-01D2-4D3D-9985-9DAE9A4B2250}"/>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Tree>
    <p:extLst>
      <p:ext uri="{BB962C8B-B14F-4D97-AF65-F5344CB8AC3E}">
        <p14:creationId xmlns:p14="http://schemas.microsoft.com/office/powerpoint/2010/main" val="2552243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C591E-A611-4ED6-8E0D-8B0307F320A5}"/>
              </a:ext>
            </a:extLst>
          </p:cNvPr>
          <p:cNvSpPr>
            <a:spLocks noGrp="1"/>
          </p:cNvSpPr>
          <p:nvPr>
            <p:ph type="title"/>
          </p:nvPr>
        </p:nvSpPr>
        <p:spPr/>
        <p:txBody>
          <a:bodyPr/>
          <a:lstStyle/>
          <a:p>
            <a:r>
              <a:rPr lang="en-US" dirty="0"/>
              <a:t>School of Instruction</a:t>
            </a:r>
          </a:p>
        </p:txBody>
      </p:sp>
      <p:sp>
        <p:nvSpPr>
          <p:cNvPr id="4" name="Subtitle 3">
            <a:extLst>
              <a:ext uri="{FF2B5EF4-FFF2-40B4-BE49-F238E27FC236}">
                <a16:creationId xmlns:a16="http://schemas.microsoft.com/office/drawing/2014/main" id="{BDE1B30F-7183-4B01-B8B2-664814AA8DB3}"/>
              </a:ext>
            </a:extLst>
          </p:cNvPr>
          <p:cNvSpPr>
            <a:spLocks noGrp="1"/>
          </p:cNvSpPr>
          <p:nvPr>
            <p:ph type="subTitle" idx="13"/>
          </p:nvPr>
        </p:nvSpPr>
        <p:spPr/>
        <p:txBody>
          <a:bodyPr>
            <a:normAutofit lnSpcReduction="10000"/>
          </a:bodyPr>
          <a:lstStyle/>
          <a:p>
            <a:r>
              <a:rPr lang="en-US" dirty="0"/>
              <a:t>ballot returns</a:t>
            </a:r>
          </a:p>
        </p:txBody>
      </p:sp>
      <p:pic>
        <p:nvPicPr>
          <p:cNvPr id="6" name="Picture 5">
            <a:extLst>
              <a:ext uri="{FF2B5EF4-FFF2-40B4-BE49-F238E27FC236}">
                <a16:creationId xmlns:a16="http://schemas.microsoft.com/office/drawing/2014/main" id="{31CE20CE-0D62-4D08-9BE0-87F9494C289C}"/>
              </a:ext>
            </a:extLst>
          </p:cNvPr>
          <p:cNvPicPr/>
          <p:nvPr/>
        </p:nvPicPr>
        <p:blipFill rotWithShape="1">
          <a:blip r:embed="rId2">
            <a:extLst>
              <a:ext uri="{28A0092B-C50C-407E-A947-70E740481C1C}">
                <a14:useLocalDpi xmlns:a14="http://schemas.microsoft.com/office/drawing/2010/main" val="0"/>
              </a:ext>
            </a:extLst>
          </a:blip>
          <a:srcRect l="12500" t="14816" r="52243" b="43924"/>
          <a:stretch/>
        </p:blipFill>
        <p:spPr bwMode="auto">
          <a:xfrm>
            <a:off x="591851" y="1542395"/>
            <a:ext cx="4310349" cy="2774792"/>
          </a:xfrm>
          <a:prstGeom prst="rect">
            <a:avLst/>
          </a:prstGeom>
          <a:ln>
            <a:noFill/>
          </a:ln>
          <a:effectLst>
            <a:outerShdw blurRad="50800" dist="38100" algn="l" rotWithShape="0">
              <a:prstClr val="black">
                <a:alpha val="40000"/>
              </a:prstClr>
            </a:outerShdw>
          </a:effectLst>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8B7105E6-C6DC-4549-87FD-EC7235BBD913}"/>
              </a:ext>
            </a:extLst>
          </p:cNvPr>
          <p:cNvPicPr/>
          <p:nvPr/>
        </p:nvPicPr>
        <p:blipFill rotWithShape="1">
          <a:blip r:embed="rId3">
            <a:extLst>
              <a:ext uri="{28A0092B-C50C-407E-A947-70E740481C1C}">
                <a14:useLocalDpi xmlns:a14="http://schemas.microsoft.com/office/drawing/2010/main" val="0"/>
              </a:ext>
            </a:extLst>
          </a:blip>
          <a:srcRect l="7692" t="17664" r="59616" b="43590"/>
          <a:stretch/>
        </p:blipFill>
        <p:spPr bwMode="auto">
          <a:xfrm>
            <a:off x="2481320" y="2424390"/>
            <a:ext cx="4310349" cy="2774792"/>
          </a:xfrm>
          <a:prstGeom prst="rect">
            <a:avLst/>
          </a:prstGeom>
          <a:ln>
            <a:noFill/>
          </a:ln>
          <a:effectLst>
            <a:outerShdw blurRad="50800" dist="38100" algn="l" rotWithShape="0">
              <a:prstClr val="black">
                <a:alpha val="40000"/>
              </a:prstClr>
            </a:outerShdw>
          </a:effectLst>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217F10E0-DB7D-4CF1-9B20-4AC0902B668D}"/>
              </a:ext>
            </a:extLst>
          </p:cNvPr>
          <p:cNvPicPr/>
          <p:nvPr/>
        </p:nvPicPr>
        <p:blipFill rotWithShape="1">
          <a:blip r:embed="rId4">
            <a:extLst>
              <a:ext uri="{28A0092B-C50C-407E-A947-70E740481C1C}">
                <a14:useLocalDpi xmlns:a14="http://schemas.microsoft.com/office/drawing/2010/main" val="0"/>
              </a:ext>
            </a:extLst>
          </a:blip>
          <a:srcRect t="1488" b="47891"/>
          <a:stretch/>
        </p:blipFill>
        <p:spPr bwMode="auto">
          <a:xfrm>
            <a:off x="4361558" y="3344278"/>
            <a:ext cx="4310349" cy="2774791"/>
          </a:xfrm>
          <a:prstGeom prst="rect">
            <a:avLst/>
          </a:prstGeom>
          <a:noFill/>
          <a:ln>
            <a:noFill/>
          </a:ln>
          <a:effectLst>
            <a:outerShdw blurRad="50800" dist="38100" algn="l" rotWithShape="0">
              <a:prstClr val="black">
                <a:alpha val="40000"/>
              </a:prstClr>
            </a:outerShdw>
          </a:effectLst>
          <a:extLst>
            <a:ext uri="{53640926-AAD7-44D8-BBD7-CCE9431645EC}">
              <a14:shadowObscured xmlns:a14="http://schemas.microsoft.com/office/drawing/2010/main"/>
            </a:ext>
          </a:extLst>
        </p:spPr>
      </p:pic>
      <p:sp>
        <p:nvSpPr>
          <p:cNvPr id="9" name="Text Placeholder 3">
            <a:extLst>
              <a:ext uri="{FF2B5EF4-FFF2-40B4-BE49-F238E27FC236}">
                <a16:creationId xmlns:a16="http://schemas.microsoft.com/office/drawing/2014/main" id="{FED348E2-B1B8-42F3-A1A0-81AC97B6891C}"/>
              </a:ext>
            </a:extLst>
          </p:cNvPr>
          <p:cNvSpPr txBox="1">
            <a:spLocks/>
          </p:cNvSpPr>
          <p:nvPr/>
        </p:nvSpPr>
        <p:spPr>
          <a:xfrm>
            <a:off x="591851" y="3920514"/>
            <a:ext cx="1880238" cy="396673"/>
          </a:xfrm>
          <a:prstGeom prst="rect">
            <a:avLst/>
          </a:prstGeom>
          <a:solidFill>
            <a:schemeClr val="accent1"/>
          </a:solidFill>
        </p:spPr>
        <p:txBody>
          <a:bodyPr vert="horz" lIns="91440" tIns="45720" rIns="91440" bIns="45720" rtlCol="0">
            <a:normAutofit/>
          </a:bodyPr>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1pPr>
            <a:lvl2pPr marL="457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pPr algn="ctr">
              <a:buClr>
                <a:schemeClr val="accent1"/>
              </a:buClr>
            </a:pPr>
            <a:r>
              <a:rPr lang="en-US" sz="1800" b="1" dirty="0"/>
              <a:t>POLLS</a:t>
            </a:r>
          </a:p>
        </p:txBody>
      </p:sp>
      <p:sp>
        <p:nvSpPr>
          <p:cNvPr id="10" name="Text Placeholder 3">
            <a:extLst>
              <a:ext uri="{FF2B5EF4-FFF2-40B4-BE49-F238E27FC236}">
                <a16:creationId xmlns:a16="http://schemas.microsoft.com/office/drawing/2014/main" id="{212E4BE1-F598-4D38-AC59-6EA8CDE4E359}"/>
              </a:ext>
            </a:extLst>
          </p:cNvPr>
          <p:cNvSpPr txBox="1">
            <a:spLocks/>
          </p:cNvSpPr>
          <p:nvPr/>
        </p:nvSpPr>
        <p:spPr>
          <a:xfrm>
            <a:off x="2472089" y="4802509"/>
            <a:ext cx="1880238" cy="396673"/>
          </a:xfrm>
          <a:prstGeom prst="rect">
            <a:avLst/>
          </a:prstGeom>
          <a:solidFill>
            <a:schemeClr val="accent1"/>
          </a:solidFill>
        </p:spPr>
        <p:txBody>
          <a:bodyPr vert="horz" lIns="91440" tIns="45720" rIns="91440" bIns="45720" rtlCol="0">
            <a:normAutofit/>
          </a:bodyPr>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1pPr>
            <a:lvl2pPr marL="457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pPr algn="ctr">
              <a:buClr>
                <a:schemeClr val="accent1"/>
              </a:buClr>
            </a:pPr>
            <a:r>
              <a:rPr lang="en-US" sz="1800" b="1" dirty="0"/>
              <a:t>7-DAY</a:t>
            </a:r>
          </a:p>
        </p:txBody>
      </p:sp>
      <p:sp>
        <p:nvSpPr>
          <p:cNvPr id="11" name="Text Placeholder 3">
            <a:extLst>
              <a:ext uri="{FF2B5EF4-FFF2-40B4-BE49-F238E27FC236}">
                <a16:creationId xmlns:a16="http://schemas.microsoft.com/office/drawing/2014/main" id="{1B5BA69D-988B-4AF2-9F13-9B6B276EFE2D}"/>
              </a:ext>
            </a:extLst>
          </p:cNvPr>
          <p:cNvSpPr txBox="1">
            <a:spLocks/>
          </p:cNvSpPr>
          <p:nvPr/>
        </p:nvSpPr>
        <p:spPr>
          <a:xfrm>
            <a:off x="4361558" y="5725972"/>
            <a:ext cx="1880238" cy="396673"/>
          </a:xfrm>
          <a:prstGeom prst="rect">
            <a:avLst/>
          </a:prstGeom>
          <a:solidFill>
            <a:schemeClr val="accent1"/>
          </a:solidFill>
        </p:spPr>
        <p:txBody>
          <a:bodyPr vert="horz" lIns="91440" tIns="45720" rIns="91440" bIns="45720" rtlCol="0">
            <a:normAutofit/>
          </a:bodyPr>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1pPr>
            <a:lvl2pPr marL="457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pPr algn="ctr">
              <a:buClr>
                <a:schemeClr val="accent1"/>
              </a:buClr>
            </a:pPr>
            <a:r>
              <a:rPr lang="en-US" sz="1800" b="1" dirty="0"/>
              <a:t>VBM</a:t>
            </a:r>
          </a:p>
        </p:txBody>
      </p:sp>
      <p:sp>
        <p:nvSpPr>
          <p:cNvPr id="3" name="Slide Number Placeholder 2">
            <a:extLst>
              <a:ext uri="{FF2B5EF4-FFF2-40B4-BE49-F238E27FC236}">
                <a16:creationId xmlns:a16="http://schemas.microsoft.com/office/drawing/2014/main" id="{15BBDDFA-06AE-4A57-8569-23652FF2512B}"/>
              </a:ext>
            </a:extLst>
          </p:cNvPr>
          <p:cNvSpPr>
            <a:spLocks noGrp="1"/>
          </p:cNvSpPr>
          <p:nvPr>
            <p:ph type="sldNum" sz="quarter" idx="12"/>
          </p:nvPr>
        </p:nvSpPr>
        <p:spPr/>
        <p:txBody>
          <a:bodyPr/>
          <a:lstStyle/>
          <a:p>
            <a:fld id="{DD59F85E-000D-4D58-AD2E-34FE657D23CF}" type="slidenum">
              <a:rPr lang="en-US" smtClean="0"/>
              <a:t>24</a:t>
            </a:fld>
            <a:endParaRPr lang="en-US" dirty="0"/>
          </a:p>
        </p:txBody>
      </p:sp>
      <p:sp>
        <p:nvSpPr>
          <p:cNvPr id="12" name="Footer Placeholder 4">
            <a:extLst>
              <a:ext uri="{FF2B5EF4-FFF2-40B4-BE49-F238E27FC236}">
                <a16:creationId xmlns:a16="http://schemas.microsoft.com/office/drawing/2014/main" id="{A5BBD0D9-98C7-40A1-BB40-868753431001}"/>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Tree>
    <p:extLst>
      <p:ext uri="{BB962C8B-B14F-4D97-AF65-F5344CB8AC3E}">
        <p14:creationId xmlns:p14="http://schemas.microsoft.com/office/powerpoint/2010/main" val="3610768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E3E2F-3DE1-401B-A12A-531EF3AC843C}"/>
              </a:ext>
            </a:extLst>
          </p:cNvPr>
          <p:cNvSpPr>
            <a:spLocks noGrp="1"/>
          </p:cNvSpPr>
          <p:nvPr>
            <p:ph type="title"/>
          </p:nvPr>
        </p:nvSpPr>
        <p:spPr/>
        <p:txBody>
          <a:bodyPr/>
          <a:lstStyle/>
          <a:p>
            <a:r>
              <a:rPr lang="en-US" sz="2000" dirty="0"/>
              <a:t>Common Reasons</a:t>
            </a:r>
          </a:p>
        </p:txBody>
      </p:sp>
      <p:sp>
        <p:nvSpPr>
          <p:cNvPr id="4" name="Text Placeholder 3">
            <a:extLst>
              <a:ext uri="{FF2B5EF4-FFF2-40B4-BE49-F238E27FC236}">
                <a16:creationId xmlns:a16="http://schemas.microsoft.com/office/drawing/2014/main" id="{AD335929-D8BA-4536-86F6-35AF2ECD4277}"/>
              </a:ext>
            </a:extLst>
          </p:cNvPr>
          <p:cNvSpPr>
            <a:spLocks noGrp="1"/>
          </p:cNvSpPr>
          <p:nvPr>
            <p:ph type="body" sz="half" idx="2"/>
          </p:nvPr>
        </p:nvSpPr>
        <p:spPr>
          <a:xfrm>
            <a:off x="585537" y="3129281"/>
            <a:ext cx="3122863" cy="2372293"/>
          </a:xfrm>
        </p:spPr>
        <p:txBody>
          <a:bodyPr/>
          <a:lstStyle/>
          <a:p>
            <a:pPr marL="285750" indent="-285750">
              <a:buClr>
                <a:schemeClr val="accent1"/>
              </a:buClr>
              <a:buFont typeface="Courier New" panose="02070309020205020404" pitchFamily="49" charset="0"/>
              <a:buChar char="o"/>
            </a:pPr>
            <a:r>
              <a:rPr lang="en-US" dirty="0"/>
              <a:t>Wrong voter assistance center.</a:t>
            </a:r>
          </a:p>
          <a:p>
            <a:pPr marL="285750" indent="-285750">
              <a:buClr>
                <a:schemeClr val="accent1"/>
              </a:buClr>
              <a:buFont typeface="Courier New" panose="02070309020205020404" pitchFamily="49" charset="0"/>
              <a:buChar char="o"/>
            </a:pPr>
            <a:r>
              <a:rPr lang="en-US" dirty="0"/>
              <a:t>Cannot get to assigned voter assistance center before the polls close.</a:t>
            </a:r>
          </a:p>
          <a:p>
            <a:pPr marL="285750" indent="-285750">
              <a:buClr>
                <a:schemeClr val="accent1"/>
              </a:buClr>
              <a:buFont typeface="Courier New" panose="02070309020205020404" pitchFamily="49" charset="0"/>
              <a:buChar char="o"/>
            </a:pPr>
            <a:r>
              <a:rPr lang="en-US" dirty="0"/>
              <a:t>You are challenging the voter.</a:t>
            </a:r>
          </a:p>
        </p:txBody>
      </p:sp>
      <p:sp>
        <p:nvSpPr>
          <p:cNvPr id="5" name="Subtitle 4">
            <a:extLst>
              <a:ext uri="{FF2B5EF4-FFF2-40B4-BE49-F238E27FC236}">
                <a16:creationId xmlns:a16="http://schemas.microsoft.com/office/drawing/2014/main" id="{825DB3D3-E69D-4280-9702-156795F17B9C}"/>
              </a:ext>
            </a:extLst>
          </p:cNvPr>
          <p:cNvSpPr>
            <a:spLocks noGrp="1"/>
          </p:cNvSpPr>
          <p:nvPr>
            <p:ph type="subTitle" idx="13"/>
          </p:nvPr>
        </p:nvSpPr>
        <p:spPr/>
        <p:txBody>
          <a:bodyPr>
            <a:normAutofit lnSpcReduction="10000"/>
          </a:bodyPr>
          <a:lstStyle/>
          <a:p>
            <a:r>
              <a:rPr lang="en-US" dirty="0"/>
              <a:t>Provisional voters</a:t>
            </a:r>
          </a:p>
        </p:txBody>
      </p:sp>
      <p:sp>
        <p:nvSpPr>
          <p:cNvPr id="9" name="Text Placeholder 3">
            <a:extLst>
              <a:ext uri="{FF2B5EF4-FFF2-40B4-BE49-F238E27FC236}">
                <a16:creationId xmlns:a16="http://schemas.microsoft.com/office/drawing/2014/main" id="{11E6C5BE-1D46-4D6A-874C-CBF8E8A51CA2}"/>
              </a:ext>
            </a:extLst>
          </p:cNvPr>
          <p:cNvSpPr txBox="1">
            <a:spLocks/>
          </p:cNvSpPr>
          <p:nvPr/>
        </p:nvSpPr>
        <p:spPr>
          <a:xfrm>
            <a:off x="178795" y="1447800"/>
            <a:ext cx="4341407" cy="890108"/>
          </a:xfrm>
          <a:prstGeom prst="rect">
            <a:avLst/>
          </a:prstGeom>
        </p:spPr>
        <p:txBody>
          <a:bodyPr vert="horz" lIns="91440" tIns="45720" rIns="91440" bIns="45720" rtlCol="0">
            <a:normAutofit/>
          </a:bodyPr>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1pPr>
            <a:lvl2pPr marL="457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pPr algn="ctr">
              <a:buClr>
                <a:schemeClr val="accent1"/>
              </a:buClr>
            </a:pPr>
            <a:r>
              <a:rPr lang="en-US" sz="1800" b="1" dirty="0">
                <a:solidFill>
                  <a:schemeClr val="accent1"/>
                </a:solidFill>
                <a:effectLst>
                  <a:outerShdw blurRad="38100" dist="38100" dir="2700000" algn="tl">
                    <a:srgbClr val="000000">
                      <a:alpha val="43137"/>
                    </a:srgbClr>
                  </a:outerShdw>
                </a:effectLst>
              </a:rPr>
              <a:t>PROVISIONAL VOTERS WILL USE TOUCH WRITER TO MARK THEIR BALLOT</a:t>
            </a:r>
          </a:p>
        </p:txBody>
      </p:sp>
      <p:sp>
        <p:nvSpPr>
          <p:cNvPr id="10" name="Text Placeholder 3">
            <a:extLst>
              <a:ext uri="{FF2B5EF4-FFF2-40B4-BE49-F238E27FC236}">
                <a16:creationId xmlns:a16="http://schemas.microsoft.com/office/drawing/2014/main" id="{103C1557-91AF-4FC7-B38A-8AD2D93DC211}"/>
              </a:ext>
            </a:extLst>
          </p:cNvPr>
          <p:cNvSpPr txBox="1">
            <a:spLocks/>
          </p:cNvSpPr>
          <p:nvPr/>
        </p:nvSpPr>
        <p:spPr>
          <a:xfrm>
            <a:off x="379515" y="5438996"/>
            <a:ext cx="4140687" cy="979584"/>
          </a:xfrm>
          <a:prstGeom prst="rect">
            <a:avLst/>
          </a:prstGeom>
        </p:spPr>
        <p:txBody>
          <a:bodyPr vert="horz" lIns="91440" tIns="45720" rIns="91440" bIns="45720" rtlCol="0">
            <a:normAutofit fontScale="92500"/>
          </a:bodyPr>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1pPr>
            <a:lvl2pPr marL="457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pPr algn="ctr">
              <a:buClr>
                <a:schemeClr val="accent1"/>
              </a:buClr>
            </a:pPr>
            <a:r>
              <a:rPr lang="en-US" sz="2400" b="1" dirty="0">
                <a:solidFill>
                  <a:schemeClr val="accent1"/>
                </a:solidFill>
                <a:effectLst>
                  <a:outerShdw blurRad="38100" dist="38100" dir="2700000" algn="tl">
                    <a:srgbClr val="000000">
                      <a:alpha val="43137"/>
                    </a:srgbClr>
                  </a:outerShdw>
                </a:effectLst>
              </a:rPr>
              <a:t>PROVISIONAL BALLOTS WILL NOT GO THROUGH THE SCAN</a:t>
            </a:r>
          </a:p>
        </p:txBody>
      </p:sp>
      <p:sp>
        <p:nvSpPr>
          <p:cNvPr id="3" name="Slide Number Placeholder 2">
            <a:extLst>
              <a:ext uri="{FF2B5EF4-FFF2-40B4-BE49-F238E27FC236}">
                <a16:creationId xmlns:a16="http://schemas.microsoft.com/office/drawing/2014/main" id="{8F5E2441-E9E2-46CF-8E1A-35BF6699E6CE}"/>
              </a:ext>
            </a:extLst>
          </p:cNvPr>
          <p:cNvSpPr>
            <a:spLocks noGrp="1"/>
          </p:cNvSpPr>
          <p:nvPr>
            <p:ph type="sldNum" sz="quarter" idx="12"/>
          </p:nvPr>
        </p:nvSpPr>
        <p:spPr/>
        <p:txBody>
          <a:bodyPr/>
          <a:lstStyle/>
          <a:p>
            <a:fld id="{DD59F85E-000D-4D58-AD2E-34FE657D23CF}" type="slidenum">
              <a:rPr lang="en-US" smtClean="0"/>
              <a:t>25</a:t>
            </a:fld>
            <a:endParaRPr lang="en-US" dirty="0"/>
          </a:p>
        </p:txBody>
      </p:sp>
      <p:sp>
        <p:nvSpPr>
          <p:cNvPr id="11" name="Footer Placeholder 4">
            <a:extLst>
              <a:ext uri="{FF2B5EF4-FFF2-40B4-BE49-F238E27FC236}">
                <a16:creationId xmlns:a16="http://schemas.microsoft.com/office/drawing/2014/main" id="{47008E44-5677-4EEC-9AEA-1720A9F08EC1}"/>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pic>
        <p:nvPicPr>
          <p:cNvPr id="12" name="Picture 11">
            <a:extLst>
              <a:ext uri="{FF2B5EF4-FFF2-40B4-BE49-F238E27FC236}">
                <a16:creationId xmlns:a16="http://schemas.microsoft.com/office/drawing/2014/main" id="{DADF0F10-728E-4E3D-A2B8-55EFE8F26BC0}"/>
              </a:ext>
            </a:extLst>
          </p:cNvPr>
          <p:cNvPicPr/>
          <p:nvPr/>
        </p:nvPicPr>
        <p:blipFill rotWithShape="1">
          <a:blip r:embed="rId2">
            <a:extLst>
              <a:ext uri="{28A0092B-C50C-407E-A947-70E740481C1C}">
                <a14:useLocalDpi xmlns:a14="http://schemas.microsoft.com/office/drawing/2010/main" val="0"/>
              </a:ext>
            </a:extLst>
          </a:blip>
          <a:srcRect l="17591" t="38408" r="63759" b="18770"/>
          <a:stretch/>
        </p:blipFill>
        <p:spPr bwMode="auto">
          <a:xfrm>
            <a:off x="4769437" y="1447800"/>
            <a:ext cx="3308985" cy="427418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711376DD-D131-4B6B-8F72-D10626152603}"/>
              </a:ext>
            </a:extLst>
          </p:cNvPr>
          <p:cNvPicPr/>
          <p:nvPr/>
        </p:nvPicPr>
        <p:blipFill rotWithShape="1">
          <a:blip r:embed="rId3">
            <a:extLst>
              <a:ext uri="{28A0092B-C50C-407E-A947-70E740481C1C}">
                <a14:useLocalDpi xmlns:a14="http://schemas.microsoft.com/office/drawing/2010/main" val="0"/>
              </a:ext>
            </a:extLst>
          </a:blip>
          <a:srcRect l="17237" t="39025" r="62933" b="21897"/>
          <a:stretch/>
        </p:blipFill>
        <p:spPr bwMode="auto">
          <a:xfrm>
            <a:off x="5455500" y="2171700"/>
            <a:ext cx="3308985" cy="4246880"/>
          </a:xfrm>
          <a:prstGeom prst="rect">
            <a:avLst/>
          </a:prstGeom>
          <a:ln w="9525" cap="flat" cmpd="sng" algn="ctr">
            <a:no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1865501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AB47B-1C82-4324-86FB-AE5BC619F247}"/>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5023375C-8203-4D5A-ADB9-96BD80309E70}"/>
              </a:ext>
            </a:extLst>
          </p:cNvPr>
          <p:cNvSpPr>
            <a:spLocks noGrp="1"/>
          </p:cNvSpPr>
          <p:nvPr>
            <p:ph idx="1"/>
          </p:nvPr>
        </p:nvSpPr>
        <p:spPr>
          <a:xfrm>
            <a:off x="285478" y="2984500"/>
            <a:ext cx="2673622" cy="2219114"/>
          </a:xfrm>
        </p:spPr>
        <p:txBody>
          <a:bodyPr>
            <a:normAutofit/>
          </a:bodyPr>
          <a:lstStyle/>
          <a:p>
            <a:pPr marL="0" indent="0" algn="ctr">
              <a:buNone/>
            </a:pPr>
            <a:r>
              <a:rPr lang="en-US" sz="2000" dirty="0">
                <a:effectLst/>
              </a:rPr>
              <a:t>Provisional voters will sign a combined roster.</a:t>
            </a:r>
          </a:p>
        </p:txBody>
      </p:sp>
      <p:sp>
        <p:nvSpPr>
          <p:cNvPr id="5" name="Slide Number Placeholder 4">
            <a:extLst>
              <a:ext uri="{FF2B5EF4-FFF2-40B4-BE49-F238E27FC236}">
                <a16:creationId xmlns:a16="http://schemas.microsoft.com/office/drawing/2014/main" id="{01691E8B-1082-4C43-945A-9896E58B5AFA}"/>
              </a:ext>
            </a:extLst>
          </p:cNvPr>
          <p:cNvSpPr>
            <a:spLocks noGrp="1"/>
          </p:cNvSpPr>
          <p:nvPr>
            <p:ph type="sldNum" sz="quarter" idx="12"/>
          </p:nvPr>
        </p:nvSpPr>
        <p:spPr/>
        <p:txBody>
          <a:bodyPr/>
          <a:lstStyle/>
          <a:p>
            <a:fld id="{DD59F85E-000D-4D58-AD2E-34FE657D23CF}" type="slidenum">
              <a:rPr lang="en-US" smtClean="0"/>
              <a:t>26</a:t>
            </a:fld>
            <a:endParaRPr lang="en-US" dirty="0"/>
          </a:p>
        </p:txBody>
      </p:sp>
      <p:sp>
        <p:nvSpPr>
          <p:cNvPr id="6" name="Subtitle 5">
            <a:extLst>
              <a:ext uri="{FF2B5EF4-FFF2-40B4-BE49-F238E27FC236}">
                <a16:creationId xmlns:a16="http://schemas.microsoft.com/office/drawing/2014/main" id="{5109631C-D8BC-4D04-9FF8-304FE3369BC1}"/>
              </a:ext>
            </a:extLst>
          </p:cNvPr>
          <p:cNvSpPr>
            <a:spLocks noGrp="1"/>
          </p:cNvSpPr>
          <p:nvPr>
            <p:ph type="subTitle" idx="13"/>
          </p:nvPr>
        </p:nvSpPr>
        <p:spPr/>
        <p:txBody>
          <a:bodyPr>
            <a:normAutofit lnSpcReduction="10000"/>
          </a:bodyPr>
          <a:lstStyle/>
          <a:p>
            <a:r>
              <a:rPr lang="en-US" dirty="0"/>
              <a:t>Provisional roster</a:t>
            </a:r>
          </a:p>
        </p:txBody>
      </p:sp>
      <p:sp>
        <p:nvSpPr>
          <p:cNvPr id="8" name="Footer Placeholder 4">
            <a:extLst>
              <a:ext uri="{FF2B5EF4-FFF2-40B4-BE49-F238E27FC236}">
                <a16:creationId xmlns:a16="http://schemas.microsoft.com/office/drawing/2014/main" id="{7204A0A2-EE78-4413-B039-089A9F37F5CA}"/>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pic>
        <p:nvPicPr>
          <p:cNvPr id="4" name="Picture 3">
            <a:extLst>
              <a:ext uri="{FF2B5EF4-FFF2-40B4-BE49-F238E27FC236}">
                <a16:creationId xmlns:a16="http://schemas.microsoft.com/office/drawing/2014/main" id="{2B13EE8E-E830-4A40-AC10-EAA3722C594E}"/>
              </a:ext>
            </a:extLst>
          </p:cNvPr>
          <p:cNvPicPr>
            <a:picLocks noChangeAspect="1"/>
          </p:cNvPicPr>
          <p:nvPr/>
        </p:nvPicPr>
        <p:blipFill rotWithShape="1">
          <a:blip r:embed="rId2"/>
          <a:srcRect l="18439" t="21335" r="29542" b="7390"/>
          <a:stretch/>
        </p:blipFill>
        <p:spPr>
          <a:xfrm>
            <a:off x="3042531" y="1706934"/>
            <a:ext cx="5616439" cy="4328720"/>
          </a:xfrm>
          <a:prstGeom prst="rect">
            <a:avLst/>
          </a:prstGeom>
          <a:scene3d>
            <a:camera prst="orthographicFront"/>
            <a:lightRig rig="threePt" dir="t"/>
          </a:scene3d>
          <a:sp3d>
            <a:bevelT/>
          </a:sp3d>
        </p:spPr>
      </p:pic>
    </p:spTree>
    <p:extLst>
      <p:ext uri="{BB962C8B-B14F-4D97-AF65-F5344CB8AC3E}">
        <p14:creationId xmlns:p14="http://schemas.microsoft.com/office/powerpoint/2010/main" val="40204640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389E0-2C11-4301-BBD0-3ADD0A9F98DE}"/>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7F97B6A1-6F4A-4567-9892-50B88CFA987B}"/>
              </a:ext>
            </a:extLst>
          </p:cNvPr>
          <p:cNvSpPr>
            <a:spLocks noGrp="1"/>
          </p:cNvSpPr>
          <p:nvPr>
            <p:ph idx="1"/>
          </p:nvPr>
        </p:nvSpPr>
        <p:spPr>
          <a:xfrm>
            <a:off x="530656" y="1841499"/>
            <a:ext cx="7864588" cy="3073401"/>
          </a:xfrm>
        </p:spPr>
        <p:txBody>
          <a:bodyPr>
            <a:normAutofit/>
          </a:bodyPr>
          <a:lstStyle/>
          <a:p>
            <a:pPr marL="0" indent="0">
              <a:buNone/>
            </a:pPr>
            <a:r>
              <a:rPr lang="en-US" dirty="0"/>
              <a:t>When Identification is Required</a:t>
            </a:r>
          </a:p>
          <a:p>
            <a:pPr marL="0" indent="0">
              <a:spcBef>
                <a:spcPts val="0"/>
              </a:spcBef>
              <a:buNone/>
            </a:pPr>
            <a:endParaRPr lang="en-US" sz="600" dirty="0"/>
          </a:p>
          <a:p>
            <a:pPr marL="0" indent="0">
              <a:buNone/>
            </a:pPr>
            <a:r>
              <a:rPr lang="en-US" dirty="0"/>
              <a:t>Acceptable Identification</a:t>
            </a:r>
          </a:p>
          <a:p>
            <a:pPr marL="0" indent="0">
              <a:spcBef>
                <a:spcPts val="0"/>
              </a:spcBef>
              <a:buNone/>
            </a:pPr>
            <a:endParaRPr lang="en-US" sz="600" dirty="0"/>
          </a:p>
          <a:p>
            <a:pPr marL="0" indent="0">
              <a:buNone/>
            </a:pPr>
            <a:r>
              <a:rPr lang="en-US" dirty="0"/>
              <a:t>If the voter does not have acceptable identification:</a:t>
            </a:r>
          </a:p>
          <a:p>
            <a:pPr lvl="1"/>
            <a:r>
              <a:rPr lang="en-US" dirty="0"/>
              <a:t>Do not turn the voter away.</a:t>
            </a:r>
          </a:p>
          <a:p>
            <a:pPr lvl="1"/>
            <a:r>
              <a:rPr lang="en-US" dirty="0"/>
              <a:t>Issue the voter a provisional ballot.</a:t>
            </a:r>
          </a:p>
          <a:p>
            <a:endParaRPr lang="en-US" dirty="0"/>
          </a:p>
        </p:txBody>
      </p:sp>
      <p:sp>
        <p:nvSpPr>
          <p:cNvPr id="4" name="Subtitle 3">
            <a:extLst>
              <a:ext uri="{FF2B5EF4-FFF2-40B4-BE49-F238E27FC236}">
                <a16:creationId xmlns:a16="http://schemas.microsoft.com/office/drawing/2014/main" id="{376A8BD0-18B0-4789-BF8C-D38785AA5407}"/>
              </a:ext>
            </a:extLst>
          </p:cNvPr>
          <p:cNvSpPr>
            <a:spLocks noGrp="1"/>
          </p:cNvSpPr>
          <p:nvPr>
            <p:ph type="subTitle" idx="13"/>
          </p:nvPr>
        </p:nvSpPr>
        <p:spPr/>
        <p:txBody>
          <a:bodyPr>
            <a:normAutofit lnSpcReduction="10000"/>
          </a:bodyPr>
          <a:lstStyle/>
          <a:p>
            <a:r>
              <a:rPr lang="en-US" dirty="0"/>
              <a:t>Hava voter identification</a:t>
            </a:r>
          </a:p>
        </p:txBody>
      </p:sp>
      <p:sp>
        <p:nvSpPr>
          <p:cNvPr id="5" name="Text Placeholder 3">
            <a:extLst>
              <a:ext uri="{FF2B5EF4-FFF2-40B4-BE49-F238E27FC236}">
                <a16:creationId xmlns:a16="http://schemas.microsoft.com/office/drawing/2014/main" id="{9343527D-4D14-432D-92C8-B67ADB9FDAEA}"/>
              </a:ext>
            </a:extLst>
          </p:cNvPr>
          <p:cNvSpPr txBox="1">
            <a:spLocks/>
          </p:cNvSpPr>
          <p:nvPr/>
        </p:nvSpPr>
        <p:spPr>
          <a:xfrm>
            <a:off x="639706" y="5135554"/>
            <a:ext cx="7864588" cy="1036387"/>
          </a:xfrm>
          <a:prstGeom prst="rect">
            <a:avLst/>
          </a:prstGeom>
        </p:spPr>
        <p:txBody>
          <a:bodyPr vert="horz" lIns="91440" tIns="45720" rIns="91440" bIns="45720" rtlCol="0">
            <a:normAutofit fontScale="92500"/>
          </a:bodyPr>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1pPr>
            <a:lvl2pPr marL="457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pPr algn="ctr">
              <a:buClr>
                <a:schemeClr val="accent1"/>
              </a:buClr>
            </a:pPr>
            <a:r>
              <a:rPr lang="en-US" sz="2400" b="1" dirty="0">
                <a:solidFill>
                  <a:schemeClr val="accent1"/>
                </a:solidFill>
                <a:effectLst>
                  <a:outerShdw blurRad="38100" dist="38100" dir="2700000" algn="tl">
                    <a:srgbClr val="000000">
                      <a:alpha val="43137"/>
                    </a:srgbClr>
                  </a:outerShdw>
                </a:effectLst>
              </a:rPr>
              <a:t>NO IDENTIFICATION IS REQUIRED</a:t>
            </a:r>
          </a:p>
          <a:p>
            <a:pPr algn="ctr">
              <a:buClr>
                <a:schemeClr val="accent1"/>
              </a:buClr>
            </a:pPr>
            <a:r>
              <a:rPr lang="en-US" sz="2400" b="1" dirty="0">
                <a:solidFill>
                  <a:schemeClr val="accent1"/>
                </a:solidFill>
                <a:effectLst>
                  <a:outerShdw blurRad="38100" dist="38100" dir="2700000" algn="tl">
                    <a:srgbClr val="000000">
                      <a:alpha val="43137"/>
                    </a:srgbClr>
                  </a:outerShdw>
                </a:effectLst>
              </a:rPr>
              <a:t>UNLESS DESIGNATED ON THE MAIN ROSTER OR POLL PAD</a:t>
            </a:r>
          </a:p>
        </p:txBody>
      </p:sp>
      <p:sp>
        <p:nvSpPr>
          <p:cNvPr id="6" name="Slide Number Placeholder 5">
            <a:extLst>
              <a:ext uri="{FF2B5EF4-FFF2-40B4-BE49-F238E27FC236}">
                <a16:creationId xmlns:a16="http://schemas.microsoft.com/office/drawing/2014/main" id="{28D58B1A-EE70-4E44-8066-2CB39CBE76F6}"/>
              </a:ext>
            </a:extLst>
          </p:cNvPr>
          <p:cNvSpPr>
            <a:spLocks noGrp="1"/>
          </p:cNvSpPr>
          <p:nvPr>
            <p:ph type="sldNum" sz="quarter" idx="12"/>
          </p:nvPr>
        </p:nvSpPr>
        <p:spPr/>
        <p:txBody>
          <a:bodyPr/>
          <a:lstStyle/>
          <a:p>
            <a:fld id="{DD59F85E-000D-4D58-AD2E-34FE657D23CF}" type="slidenum">
              <a:rPr lang="en-US" smtClean="0"/>
              <a:t>27</a:t>
            </a:fld>
            <a:endParaRPr lang="en-US" dirty="0"/>
          </a:p>
        </p:txBody>
      </p:sp>
      <p:sp>
        <p:nvSpPr>
          <p:cNvPr id="8" name="Footer Placeholder 4">
            <a:extLst>
              <a:ext uri="{FF2B5EF4-FFF2-40B4-BE49-F238E27FC236}">
                <a16:creationId xmlns:a16="http://schemas.microsoft.com/office/drawing/2014/main" id="{0EC46A0D-40E8-4E5E-8173-5FDD34FE76E5}"/>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Tree>
    <p:extLst>
      <p:ext uri="{BB962C8B-B14F-4D97-AF65-F5344CB8AC3E}">
        <p14:creationId xmlns:p14="http://schemas.microsoft.com/office/powerpoint/2010/main" val="1372094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71ED4D-E7C4-4F0D-A396-B2E71C7D81D7}"/>
              </a:ext>
            </a:extLst>
          </p:cNvPr>
          <p:cNvSpPr>
            <a:spLocks noGrp="1"/>
          </p:cNvSpPr>
          <p:nvPr>
            <p:ph type="body" idx="1"/>
          </p:nvPr>
        </p:nvSpPr>
        <p:spPr/>
        <p:txBody>
          <a:bodyPr/>
          <a:lstStyle/>
          <a:p>
            <a:r>
              <a:rPr lang="en-US" dirty="0"/>
              <a:t>Non-Government</a:t>
            </a:r>
          </a:p>
        </p:txBody>
      </p:sp>
      <p:sp>
        <p:nvSpPr>
          <p:cNvPr id="3" name="Content Placeholder 2">
            <a:extLst>
              <a:ext uri="{FF2B5EF4-FFF2-40B4-BE49-F238E27FC236}">
                <a16:creationId xmlns:a16="http://schemas.microsoft.com/office/drawing/2014/main" id="{C6F86BC4-5382-49E4-8BD1-F67184849A04}"/>
              </a:ext>
            </a:extLst>
          </p:cNvPr>
          <p:cNvSpPr>
            <a:spLocks noGrp="1"/>
          </p:cNvSpPr>
          <p:nvPr>
            <p:ph sz="half" idx="2"/>
          </p:nvPr>
        </p:nvSpPr>
        <p:spPr>
          <a:xfrm>
            <a:off x="592428" y="2514600"/>
            <a:ext cx="3533385" cy="3741738"/>
          </a:xfrm>
        </p:spPr>
        <p:txBody>
          <a:bodyPr>
            <a:normAutofit/>
          </a:bodyPr>
          <a:lstStyle/>
          <a:p>
            <a:r>
              <a:rPr lang="en-US" dirty="0"/>
              <a:t>Photo ID</a:t>
            </a:r>
          </a:p>
          <a:p>
            <a:r>
              <a:rPr lang="en-US" dirty="0"/>
              <a:t>Passport</a:t>
            </a:r>
          </a:p>
          <a:p>
            <a:r>
              <a:rPr lang="en-US" dirty="0"/>
              <a:t>Employee ID</a:t>
            </a:r>
          </a:p>
          <a:p>
            <a:r>
              <a:rPr lang="en-US" dirty="0"/>
              <a:t>Military ID</a:t>
            </a:r>
            <a:br>
              <a:rPr lang="en-US" dirty="0"/>
            </a:br>
            <a:r>
              <a:rPr lang="en-US" dirty="0"/>
              <a:t>Health Club ID</a:t>
            </a:r>
          </a:p>
          <a:p>
            <a:r>
              <a:rPr lang="en-US" dirty="0"/>
              <a:t>Insurance ID</a:t>
            </a:r>
          </a:p>
          <a:p>
            <a:r>
              <a:rPr lang="en-US" dirty="0"/>
              <a:t>Current Utility Bill</a:t>
            </a:r>
          </a:p>
          <a:p>
            <a:r>
              <a:rPr lang="en-US" dirty="0"/>
              <a:t>Drug Prescription</a:t>
            </a:r>
          </a:p>
          <a:p>
            <a:r>
              <a:rPr lang="en-US" dirty="0"/>
              <a:t>Tribal Membership Card</a:t>
            </a:r>
          </a:p>
        </p:txBody>
      </p:sp>
      <p:sp>
        <p:nvSpPr>
          <p:cNvPr id="4" name="Text Placeholder 3">
            <a:extLst>
              <a:ext uri="{FF2B5EF4-FFF2-40B4-BE49-F238E27FC236}">
                <a16:creationId xmlns:a16="http://schemas.microsoft.com/office/drawing/2014/main" id="{4F626DA2-AABC-4D40-B6DD-A5A6FFB92670}"/>
              </a:ext>
            </a:extLst>
          </p:cNvPr>
          <p:cNvSpPr>
            <a:spLocks noGrp="1"/>
          </p:cNvSpPr>
          <p:nvPr>
            <p:ph type="body" sz="quarter" idx="3"/>
          </p:nvPr>
        </p:nvSpPr>
        <p:spPr/>
        <p:txBody>
          <a:bodyPr/>
          <a:lstStyle/>
          <a:p>
            <a:r>
              <a:rPr lang="en-US" dirty="0"/>
              <a:t>Government</a:t>
            </a:r>
          </a:p>
        </p:txBody>
      </p:sp>
      <p:sp>
        <p:nvSpPr>
          <p:cNvPr id="5" name="Content Placeholder 4">
            <a:extLst>
              <a:ext uri="{FF2B5EF4-FFF2-40B4-BE49-F238E27FC236}">
                <a16:creationId xmlns:a16="http://schemas.microsoft.com/office/drawing/2014/main" id="{A5E1FB00-F05C-48F3-9B46-F6B686668C5B}"/>
              </a:ext>
            </a:extLst>
          </p:cNvPr>
          <p:cNvSpPr>
            <a:spLocks noGrp="1"/>
          </p:cNvSpPr>
          <p:nvPr>
            <p:ph sz="quarter" idx="4"/>
          </p:nvPr>
        </p:nvSpPr>
        <p:spPr>
          <a:xfrm>
            <a:off x="4224270" y="2547937"/>
            <a:ext cx="3635530" cy="3741738"/>
          </a:xfrm>
        </p:spPr>
        <p:txBody>
          <a:bodyPr/>
          <a:lstStyle/>
          <a:p>
            <a:r>
              <a:rPr lang="en-US" dirty="0"/>
              <a:t>Official Election Mail</a:t>
            </a:r>
          </a:p>
          <a:p>
            <a:r>
              <a:rPr lang="en-US" dirty="0"/>
              <a:t>Government Check</a:t>
            </a:r>
          </a:p>
          <a:p>
            <a:r>
              <a:rPr lang="en-US" dirty="0"/>
              <a:t>Lease or Rental Agreement</a:t>
            </a:r>
          </a:p>
          <a:p>
            <a:r>
              <a:rPr lang="en-US" dirty="0"/>
              <a:t>Tuition Statement</a:t>
            </a:r>
          </a:p>
          <a:p>
            <a:r>
              <a:rPr lang="en-US" dirty="0"/>
              <a:t>Public Transportation Card</a:t>
            </a:r>
          </a:p>
          <a:p>
            <a:r>
              <a:rPr lang="en-US" dirty="0"/>
              <a:t>Senior Citizen Card</a:t>
            </a:r>
          </a:p>
          <a:p>
            <a:r>
              <a:rPr lang="en-US" dirty="0"/>
              <a:t>Disabled Discount Card</a:t>
            </a:r>
          </a:p>
          <a:p>
            <a:r>
              <a:rPr lang="en-US" dirty="0"/>
              <a:t>Property Tax Statement</a:t>
            </a:r>
          </a:p>
          <a:p>
            <a:r>
              <a:rPr lang="en-US" dirty="0"/>
              <a:t>Vehicle Registration </a:t>
            </a:r>
          </a:p>
        </p:txBody>
      </p:sp>
      <p:sp>
        <p:nvSpPr>
          <p:cNvPr id="6" name="Title 5">
            <a:extLst>
              <a:ext uri="{FF2B5EF4-FFF2-40B4-BE49-F238E27FC236}">
                <a16:creationId xmlns:a16="http://schemas.microsoft.com/office/drawing/2014/main" id="{B1643B31-7CAD-4D68-A9C5-08944EA6316D}"/>
              </a:ext>
            </a:extLst>
          </p:cNvPr>
          <p:cNvSpPr>
            <a:spLocks noGrp="1"/>
          </p:cNvSpPr>
          <p:nvPr>
            <p:ph type="title"/>
          </p:nvPr>
        </p:nvSpPr>
        <p:spPr/>
        <p:txBody>
          <a:bodyPr/>
          <a:lstStyle/>
          <a:p>
            <a:r>
              <a:rPr lang="en-US" dirty="0"/>
              <a:t>School of Instruction</a:t>
            </a:r>
          </a:p>
        </p:txBody>
      </p:sp>
      <p:sp>
        <p:nvSpPr>
          <p:cNvPr id="7" name="Subtitle 6">
            <a:extLst>
              <a:ext uri="{FF2B5EF4-FFF2-40B4-BE49-F238E27FC236}">
                <a16:creationId xmlns:a16="http://schemas.microsoft.com/office/drawing/2014/main" id="{65AEB617-84CC-411C-A117-1B73E720DBDC}"/>
              </a:ext>
            </a:extLst>
          </p:cNvPr>
          <p:cNvSpPr>
            <a:spLocks noGrp="1"/>
          </p:cNvSpPr>
          <p:nvPr>
            <p:ph type="subTitle" idx="13"/>
          </p:nvPr>
        </p:nvSpPr>
        <p:spPr/>
        <p:txBody>
          <a:bodyPr>
            <a:normAutofit lnSpcReduction="10000"/>
          </a:bodyPr>
          <a:lstStyle/>
          <a:p>
            <a:r>
              <a:rPr lang="en-US" dirty="0"/>
              <a:t>Hava Acceptable identification</a:t>
            </a:r>
          </a:p>
        </p:txBody>
      </p:sp>
      <p:sp>
        <p:nvSpPr>
          <p:cNvPr id="9" name="Slide Number Placeholder 8">
            <a:extLst>
              <a:ext uri="{FF2B5EF4-FFF2-40B4-BE49-F238E27FC236}">
                <a16:creationId xmlns:a16="http://schemas.microsoft.com/office/drawing/2014/main" id="{C4236E24-54C7-43DA-9062-49B621276CB9}"/>
              </a:ext>
            </a:extLst>
          </p:cNvPr>
          <p:cNvSpPr>
            <a:spLocks noGrp="1"/>
          </p:cNvSpPr>
          <p:nvPr>
            <p:ph type="sldNum" sz="quarter" idx="12"/>
          </p:nvPr>
        </p:nvSpPr>
        <p:spPr/>
        <p:txBody>
          <a:bodyPr/>
          <a:lstStyle/>
          <a:p>
            <a:fld id="{DD59F85E-000D-4D58-AD2E-34FE657D23CF}" type="slidenum">
              <a:rPr lang="en-US" smtClean="0"/>
              <a:t>28</a:t>
            </a:fld>
            <a:endParaRPr lang="en-US" dirty="0"/>
          </a:p>
        </p:txBody>
      </p:sp>
      <p:sp>
        <p:nvSpPr>
          <p:cNvPr id="10" name="Footer Placeholder 4">
            <a:extLst>
              <a:ext uri="{FF2B5EF4-FFF2-40B4-BE49-F238E27FC236}">
                <a16:creationId xmlns:a16="http://schemas.microsoft.com/office/drawing/2014/main" id="{6EEA2504-F507-4F1F-A2B4-0D633B5262BB}"/>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Tree>
    <p:extLst>
      <p:ext uri="{BB962C8B-B14F-4D97-AF65-F5344CB8AC3E}">
        <p14:creationId xmlns:p14="http://schemas.microsoft.com/office/powerpoint/2010/main" val="1287534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D89463-8BC4-4395-9C3A-0E8A5D0F5830}"/>
              </a:ext>
            </a:extLst>
          </p:cNvPr>
          <p:cNvSpPr txBox="1"/>
          <p:nvPr/>
        </p:nvSpPr>
        <p:spPr>
          <a:xfrm>
            <a:off x="143765" y="932291"/>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solidFill>
                  <a:schemeClr val="accent1"/>
                </a:solidFill>
              </a:rPr>
              <a:t>“</a:t>
            </a:r>
          </a:p>
        </p:txBody>
      </p:sp>
      <p:sp>
        <p:nvSpPr>
          <p:cNvPr id="6" name="TextBox 5">
            <a:extLst>
              <a:ext uri="{FF2B5EF4-FFF2-40B4-BE49-F238E27FC236}">
                <a16:creationId xmlns:a16="http://schemas.microsoft.com/office/drawing/2014/main" id="{AF69629B-F4FD-484C-8FBF-EC57E33ED0AC}"/>
              </a:ext>
            </a:extLst>
          </p:cNvPr>
          <p:cNvSpPr txBox="1"/>
          <p:nvPr/>
        </p:nvSpPr>
        <p:spPr>
          <a:xfrm>
            <a:off x="7897547" y="3827957"/>
            <a:ext cx="531410" cy="1954657"/>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solidFill>
                  <a:schemeClr val="accent1"/>
                </a:solidFill>
              </a:rPr>
              <a:t>”</a:t>
            </a:r>
          </a:p>
        </p:txBody>
      </p:sp>
      <p:sp>
        <p:nvSpPr>
          <p:cNvPr id="13" name="Text Placeholder 3">
            <a:extLst>
              <a:ext uri="{FF2B5EF4-FFF2-40B4-BE49-F238E27FC236}">
                <a16:creationId xmlns:a16="http://schemas.microsoft.com/office/drawing/2014/main" id="{056792B2-DDD7-44CD-B7DA-EF0F4155BAC9}"/>
              </a:ext>
            </a:extLst>
          </p:cNvPr>
          <p:cNvSpPr txBox="1">
            <a:spLocks/>
          </p:cNvSpPr>
          <p:nvPr/>
        </p:nvSpPr>
        <p:spPr>
          <a:xfrm>
            <a:off x="4800600" y="5782614"/>
            <a:ext cx="4343400" cy="688943"/>
          </a:xfrm>
          <a:prstGeom prst="rect">
            <a:avLst/>
          </a:prstGeom>
        </p:spPr>
        <p:txBody>
          <a:bodyPr>
            <a:norm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3200" b="1" dirty="0">
                <a:solidFill>
                  <a:schemeClr val="bg1"/>
                </a:solidFill>
                <a:effectLst>
                  <a:outerShdw blurRad="38100" dist="38100" dir="2700000" algn="tl">
                    <a:srgbClr val="000000">
                      <a:alpha val="43137"/>
                    </a:srgbClr>
                  </a:outerShdw>
                </a:effectLst>
              </a:rPr>
              <a:t>INACTIVE VOTERS</a:t>
            </a:r>
          </a:p>
        </p:txBody>
      </p:sp>
      <p:sp>
        <p:nvSpPr>
          <p:cNvPr id="7" name="Title 1">
            <a:extLst>
              <a:ext uri="{FF2B5EF4-FFF2-40B4-BE49-F238E27FC236}">
                <a16:creationId xmlns:a16="http://schemas.microsoft.com/office/drawing/2014/main" id="{C088FC5D-BA4B-4A91-8FE6-D2FF51146259}"/>
              </a:ext>
            </a:extLst>
          </p:cNvPr>
          <p:cNvSpPr txBox="1">
            <a:spLocks/>
          </p:cNvSpPr>
          <p:nvPr/>
        </p:nvSpPr>
        <p:spPr>
          <a:xfrm>
            <a:off x="980748" y="1401378"/>
            <a:ext cx="7011506" cy="3684971"/>
          </a:xfrm>
          <a:prstGeom prst="rect">
            <a:avLst/>
          </a:prstGeom>
        </p:spPr>
        <p:txBody>
          <a:bodyPr vert="horz" lIns="91440" tIns="45720" rIns="91440" bIns="45720" rtlCol="0" anchor="t">
            <a:noAutofit/>
          </a:bodyPr>
          <a:lstStyle>
            <a:lvl1pPr algn="r"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200" dirty="0">
                <a:solidFill>
                  <a:schemeClr val="bg1"/>
                </a:solidFill>
                <a:effectLst>
                  <a:outerShdw blurRad="38100" dist="38100" dir="2700000" algn="tl">
                    <a:srgbClr val="000000">
                      <a:alpha val="43137"/>
                    </a:srgbClr>
                  </a:outerShdw>
                </a:effectLst>
              </a:rPr>
              <a:t>A voter is sometimes identified as being “Inactive.” Typically, this is because the Office of Elections received back undeliverable mail for the voter. Voter information needs to be verified before they can proceed to vote. </a:t>
            </a:r>
          </a:p>
        </p:txBody>
      </p:sp>
      <p:sp>
        <p:nvSpPr>
          <p:cNvPr id="2" name="Slide Number Placeholder 1">
            <a:extLst>
              <a:ext uri="{FF2B5EF4-FFF2-40B4-BE49-F238E27FC236}">
                <a16:creationId xmlns:a16="http://schemas.microsoft.com/office/drawing/2014/main" id="{4F414E13-1FFC-4587-87AA-E2DE9E3657CA}"/>
              </a:ext>
            </a:extLst>
          </p:cNvPr>
          <p:cNvSpPr>
            <a:spLocks noGrp="1"/>
          </p:cNvSpPr>
          <p:nvPr>
            <p:ph type="sldNum" sz="quarter" idx="12"/>
          </p:nvPr>
        </p:nvSpPr>
        <p:spPr/>
        <p:txBody>
          <a:bodyPr/>
          <a:lstStyle/>
          <a:p>
            <a:fld id="{DD59F85E-000D-4D58-AD2E-34FE657D23CF}" type="slidenum">
              <a:rPr lang="en-US" smtClean="0"/>
              <a:t>29</a:t>
            </a:fld>
            <a:endParaRPr lang="en-US" dirty="0"/>
          </a:p>
        </p:txBody>
      </p:sp>
    </p:spTree>
    <p:extLst>
      <p:ext uri="{BB962C8B-B14F-4D97-AF65-F5344CB8AC3E}">
        <p14:creationId xmlns:p14="http://schemas.microsoft.com/office/powerpoint/2010/main" val="3913007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47B42-A388-42D0-92A3-B9EB4D7893B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46EB7C1-7898-479B-8D96-A9B84D42EF81}"/>
              </a:ext>
            </a:extLst>
          </p:cNvPr>
          <p:cNvSpPr>
            <a:spLocks noGrp="1"/>
          </p:cNvSpPr>
          <p:nvPr>
            <p:ph idx="1"/>
          </p:nvPr>
        </p:nvSpPr>
        <p:spPr>
          <a:xfrm>
            <a:off x="827699" y="1689107"/>
            <a:ext cx="7567545" cy="4559300"/>
          </a:xfrm>
        </p:spPr>
        <p:txBody>
          <a:bodyPr/>
          <a:lstStyle/>
          <a:p>
            <a:pPr marL="0" indent="0">
              <a:buNone/>
            </a:pPr>
            <a:r>
              <a:rPr lang="en-US" dirty="0"/>
              <a:t>The School of Instruction is an overview of manual contents. </a:t>
            </a:r>
          </a:p>
          <a:p>
            <a:pPr marL="0" indent="0">
              <a:buNone/>
            </a:pPr>
            <a:endParaRPr lang="en-US" dirty="0"/>
          </a:p>
          <a:p>
            <a:pPr marL="0" indent="0">
              <a:buNone/>
            </a:pPr>
            <a:r>
              <a:rPr lang="en-US" b="1" dirty="0"/>
              <a:t>Training Goals</a:t>
            </a:r>
          </a:p>
          <a:p>
            <a:r>
              <a:rPr lang="en-US" dirty="0"/>
              <a:t>Learn how to navigate manual.</a:t>
            </a:r>
          </a:p>
          <a:p>
            <a:r>
              <a:rPr lang="en-US" dirty="0"/>
              <a:t>Know where to find information when needed.</a:t>
            </a:r>
          </a:p>
          <a:p>
            <a:endParaRPr lang="en-US" dirty="0"/>
          </a:p>
          <a:p>
            <a:pPr marL="0" indent="0">
              <a:buNone/>
            </a:pPr>
            <a:r>
              <a:rPr lang="en-US" dirty="0"/>
              <a:t>The more time you spend studying the manual before you arrive at the polls, the more prepared you will be.</a:t>
            </a:r>
          </a:p>
          <a:p>
            <a:endParaRPr lang="en-US" dirty="0"/>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0B490B02-7C26-42F7-A05A-DC32D9D730AE}"/>
              </a:ext>
            </a:extLst>
          </p:cNvPr>
          <p:cNvSpPr>
            <a:spLocks noGrp="1"/>
          </p:cNvSpPr>
          <p:nvPr>
            <p:ph type="ftr" sz="quarter" idx="11"/>
          </p:nvPr>
        </p:nvSpPr>
        <p:spPr/>
        <p:txBody>
          <a:bodyPr/>
          <a:lstStyle/>
          <a:p>
            <a:r>
              <a:rPr lang="en-US" dirty="0"/>
              <a:t>PRESIDENTIAL GENERAL ELECTION	|  NOVEMBER 3, 2020</a:t>
            </a:r>
          </a:p>
        </p:txBody>
      </p:sp>
      <p:sp>
        <p:nvSpPr>
          <p:cNvPr id="5" name="Slide Number Placeholder 4">
            <a:extLst>
              <a:ext uri="{FF2B5EF4-FFF2-40B4-BE49-F238E27FC236}">
                <a16:creationId xmlns:a16="http://schemas.microsoft.com/office/drawing/2014/main" id="{4885F922-B481-47EE-BF3C-BEB2CED89AC5}"/>
              </a:ext>
            </a:extLst>
          </p:cNvPr>
          <p:cNvSpPr>
            <a:spLocks noGrp="1"/>
          </p:cNvSpPr>
          <p:nvPr>
            <p:ph type="sldNum" sz="quarter" idx="12"/>
          </p:nvPr>
        </p:nvSpPr>
        <p:spPr/>
        <p:txBody>
          <a:bodyPr/>
          <a:lstStyle/>
          <a:p>
            <a:fld id="{DD59F85E-000D-4D58-AD2E-34FE657D23CF}" type="slidenum">
              <a:rPr lang="en-US" smtClean="0"/>
              <a:t>3</a:t>
            </a:fld>
            <a:endParaRPr lang="en-US" dirty="0"/>
          </a:p>
        </p:txBody>
      </p:sp>
      <p:sp>
        <p:nvSpPr>
          <p:cNvPr id="6" name="Subtitle 5">
            <a:extLst>
              <a:ext uri="{FF2B5EF4-FFF2-40B4-BE49-F238E27FC236}">
                <a16:creationId xmlns:a16="http://schemas.microsoft.com/office/drawing/2014/main" id="{B380C474-7253-4FCD-8C46-06300A852E08}"/>
              </a:ext>
            </a:extLst>
          </p:cNvPr>
          <p:cNvSpPr>
            <a:spLocks noGrp="1"/>
          </p:cNvSpPr>
          <p:nvPr>
            <p:ph type="subTitle" idx="13"/>
          </p:nvPr>
        </p:nvSpPr>
        <p:spPr/>
        <p:txBody>
          <a:bodyPr>
            <a:normAutofit lnSpcReduction="10000"/>
          </a:bodyPr>
          <a:lstStyle/>
          <a:p>
            <a:endParaRPr lang="en-US" dirty="0"/>
          </a:p>
        </p:txBody>
      </p:sp>
    </p:spTree>
    <p:extLst>
      <p:ext uri="{BB962C8B-B14F-4D97-AF65-F5344CB8AC3E}">
        <p14:creationId xmlns:p14="http://schemas.microsoft.com/office/powerpoint/2010/main" val="3423448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9B2F3-6187-4BF1-B72B-6744BEE66F5B}"/>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AE029A4C-03A0-44B2-B9E0-CA6251405120}"/>
              </a:ext>
            </a:extLst>
          </p:cNvPr>
          <p:cNvSpPr>
            <a:spLocks noGrp="1"/>
          </p:cNvSpPr>
          <p:nvPr>
            <p:ph idx="1"/>
          </p:nvPr>
        </p:nvSpPr>
        <p:spPr>
          <a:xfrm>
            <a:off x="867303" y="2503315"/>
            <a:ext cx="6899127" cy="1232837"/>
          </a:xfrm>
        </p:spPr>
        <p:txBody>
          <a:bodyPr>
            <a:normAutofit/>
          </a:bodyPr>
          <a:lstStyle/>
          <a:p>
            <a:r>
              <a:rPr lang="en-US" dirty="0"/>
              <a:t>Same Address</a:t>
            </a:r>
          </a:p>
          <a:p>
            <a:pPr lvl="1"/>
            <a:r>
              <a:rPr lang="en-US" dirty="0"/>
              <a:t>Process voter as a precinct voter.</a:t>
            </a:r>
          </a:p>
        </p:txBody>
      </p:sp>
      <p:sp>
        <p:nvSpPr>
          <p:cNvPr id="4" name="Subtitle 3">
            <a:extLst>
              <a:ext uri="{FF2B5EF4-FFF2-40B4-BE49-F238E27FC236}">
                <a16:creationId xmlns:a16="http://schemas.microsoft.com/office/drawing/2014/main" id="{E35E63CD-FE99-4C75-8A30-4FBB28C00C2D}"/>
              </a:ext>
            </a:extLst>
          </p:cNvPr>
          <p:cNvSpPr>
            <a:spLocks noGrp="1"/>
          </p:cNvSpPr>
          <p:nvPr>
            <p:ph type="subTitle" idx="13"/>
          </p:nvPr>
        </p:nvSpPr>
        <p:spPr/>
        <p:txBody>
          <a:bodyPr>
            <a:normAutofit lnSpcReduction="10000"/>
          </a:bodyPr>
          <a:lstStyle/>
          <a:p>
            <a:r>
              <a:rPr lang="en-US" dirty="0"/>
              <a:t>Inactive voters</a:t>
            </a:r>
          </a:p>
        </p:txBody>
      </p:sp>
      <p:sp>
        <p:nvSpPr>
          <p:cNvPr id="7" name="Content Placeholder 2">
            <a:extLst>
              <a:ext uri="{FF2B5EF4-FFF2-40B4-BE49-F238E27FC236}">
                <a16:creationId xmlns:a16="http://schemas.microsoft.com/office/drawing/2014/main" id="{214B0C93-FB4B-40B4-A514-41CCA0A361BF}"/>
              </a:ext>
            </a:extLst>
          </p:cNvPr>
          <p:cNvSpPr txBox="1">
            <a:spLocks/>
          </p:cNvSpPr>
          <p:nvPr/>
        </p:nvSpPr>
        <p:spPr>
          <a:xfrm>
            <a:off x="593733" y="1413926"/>
            <a:ext cx="6899127" cy="2203756"/>
          </a:xfrm>
          <a:prstGeom prst="rect">
            <a:avLst/>
          </a:prstGeom>
        </p:spPr>
        <p:txBody>
          <a:bodyPr vert="horz" lIns="91440" tIns="45720" rIns="91440" bIns="45720" rtlCol="0">
            <a:normAutofit/>
          </a:bodyPr>
          <a:lstStyle>
            <a:lvl1pPr marL="342906" indent="-342906" algn="l" defTabSz="457207" rtl="0" eaLnBrk="1" latinLnBrk="0" hangingPunct="1">
              <a:spcBef>
                <a:spcPts val="1000"/>
              </a:spcBef>
              <a:spcAft>
                <a:spcPts val="0"/>
              </a:spcAft>
              <a:buClr>
                <a:schemeClr val="accent1"/>
              </a:buClr>
              <a:buSzPct val="80000"/>
              <a:buFont typeface="Courier New" panose="02070309020205020404" pitchFamily="49" charset="0"/>
              <a:buChar char="o"/>
              <a:defRPr sz="24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accent1"/>
              </a:buClr>
              <a:buSzPct val="80000"/>
              <a:buFont typeface="Courier New" panose="02070309020205020404" pitchFamily="49" charset="0"/>
              <a:buChar char="o"/>
              <a:defRPr sz="20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accent1"/>
              </a:buClr>
              <a:buSzPct val="80000"/>
              <a:buFont typeface="Courier New" panose="02070309020205020404" pitchFamily="49" charset="0"/>
              <a:buChar char="o"/>
              <a:defRPr sz="18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accent1"/>
              </a:buClr>
              <a:buSzPct val="80000"/>
              <a:buFont typeface="Courier New" panose="02070309020205020404" pitchFamily="49" charset="0"/>
              <a:buChar char="o"/>
              <a:defRPr sz="16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accent1"/>
              </a:buClr>
              <a:buSzPct val="80000"/>
              <a:buFont typeface="Courier New" panose="02070309020205020404" pitchFamily="49" charset="0"/>
              <a:buChar char="o"/>
              <a:defRPr sz="16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endParaRPr lang="en-US" dirty="0"/>
          </a:p>
        </p:txBody>
      </p:sp>
      <p:sp>
        <p:nvSpPr>
          <p:cNvPr id="9" name="Content Placeholder 2">
            <a:extLst>
              <a:ext uri="{FF2B5EF4-FFF2-40B4-BE49-F238E27FC236}">
                <a16:creationId xmlns:a16="http://schemas.microsoft.com/office/drawing/2014/main" id="{2812B8BE-FCF7-4C1F-B744-DC4C50C0FC85}"/>
              </a:ext>
            </a:extLst>
          </p:cNvPr>
          <p:cNvSpPr txBox="1">
            <a:spLocks/>
          </p:cNvSpPr>
          <p:nvPr/>
        </p:nvSpPr>
        <p:spPr>
          <a:xfrm>
            <a:off x="867303" y="3671007"/>
            <a:ext cx="6899127" cy="1321843"/>
          </a:xfrm>
          <a:prstGeom prst="rect">
            <a:avLst/>
          </a:prstGeom>
        </p:spPr>
        <p:txBody>
          <a:bodyPr vert="horz" lIns="91440" tIns="45720" rIns="91440" bIns="45720" rtlCol="0">
            <a:normAutofit/>
          </a:bodyPr>
          <a:lstStyle>
            <a:lvl1pPr marL="342906" indent="-342906" algn="l" defTabSz="457207" rtl="0" eaLnBrk="1" latinLnBrk="0" hangingPunct="1">
              <a:spcBef>
                <a:spcPts val="1000"/>
              </a:spcBef>
              <a:spcAft>
                <a:spcPts val="0"/>
              </a:spcAft>
              <a:buClr>
                <a:schemeClr val="accent1"/>
              </a:buClr>
              <a:buSzPct val="80000"/>
              <a:buFont typeface="Courier New" panose="02070309020205020404" pitchFamily="49" charset="0"/>
              <a:buChar char="o"/>
              <a:defRPr sz="24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accent1"/>
              </a:buClr>
              <a:buSzPct val="80000"/>
              <a:buFont typeface="Courier New" panose="02070309020205020404" pitchFamily="49" charset="0"/>
              <a:buChar char="o"/>
              <a:defRPr sz="20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accent1"/>
              </a:buClr>
              <a:buSzPct val="80000"/>
              <a:buFont typeface="Courier New" panose="02070309020205020404" pitchFamily="49" charset="0"/>
              <a:buChar char="o"/>
              <a:defRPr sz="18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accent1"/>
              </a:buClr>
              <a:buSzPct val="80000"/>
              <a:buFont typeface="Courier New" panose="02070309020205020404" pitchFamily="49" charset="0"/>
              <a:buChar char="o"/>
              <a:defRPr sz="16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accent1"/>
              </a:buClr>
              <a:buSzPct val="80000"/>
              <a:buFont typeface="Courier New" panose="02070309020205020404" pitchFamily="49" charset="0"/>
              <a:buChar char="o"/>
              <a:defRPr sz="16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a:solidFill>
                  <a:schemeClr val="bg1"/>
                </a:solidFill>
                <a:effectLst>
                  <a:outerShdw blurRad="38100" dist="38100" dir="2700000" algn="tl">
                    <a:srgbClr val="000000">
                      <a:alpha val="43137"/>
                    </a:srgbClr>
                  </a:outerShdw>
                </a:effectLst>
              </a:rPr>
              <a:t>Different Address</a:t>
            </a:r>
          </a:p>
          <a:p>
            <a:pPr lvl="1"/>
            <a:r>
              <a:rPr lang="en-US" dirty="0">
                <a:solidFill>
                  <a:schemeClr val="bg1"/>
                </a:solidFill>
                <a:effectLst>
                  <a:outerShdw blurRad="38100" dist="38100" dir="2700000" algn="tl">
                    <a:srgbClr val="000000">
                      <a:alpha val="43137"/>
                    </a:srgbClr>
                  </a:outerShdw>
                </a:effectLst>
              </a:rPr>
              <a:t>Process voter as a provisional voter.</a:t>
            </a:r>
          </a:p>
          <a:p>
            <a:endParaRPr lang="en-US" dirty="0">
              <a:solidFill>
                <a:schemeClr val="bg1"/>
              </a:solidFill>
              <a:effectLst>
                <a:outerShdw blurRad="38100" dist="38100" dir="2700000" algn="tl">
                  <a:srgbClr val="000000">
                    <a:alpha val="43137"/>
                  </a:srgbClr>
                </a:outerShdw>
              </a:effectLst>
            </a:endParaRPr>
          </a:p>
        </p:txBody>
      </p:sp>
      <p:sp>
        <p:nvSpPr>
          <p:cNvPr id="10" name="Content Placeholder 2">
            <a:extLst>
              <a:ext uri="{FF2B5EF4-FFF2-40B4-BE49-F238E27FC236}">
                <a16:creationId xmlns:a16="http://schemas.microsoft.com/office/drawing/2014/main" id="{CAD42920-5715-4E5C-B144-78711AED7A43}"/>
              </a:ext>
            </a:extLst>
          </p:cNvPr>
          <p:cNvSpPr txBox="1">
            <a:spLocks/>
          </p:cNvSpPr>
          <p:nvPr/>
        </p:nvSpPr>
        <p:spPr>
          <a:xfrm>
            <a:off x="593733" y="1804249"/>
            <a:ext cx="6899127" cy="540775"/>
          </a:xfrm>
          <a:prstGeom prst="rect">
            <a:avLst/>
          </a:prstGeom>
        </p:spPr>
        <p:txBody>
          <a:bodyPr vert="horz" lIns="91440" tIns="45720" rIns="91440" bIns="45720" rtlCol="0">
            <a:normAutofit/>
          </a:bodyPr>
          <a:lstStyle>
            <a:lvl1pPr marL="342906" indent="-342906" algn="l" defTabSz="457207" rtl="0" eaLnBrk="1" latinLnBrk="0" hangingPunct="1">
              <a:spcBef>
                <a:spcPts val="1000"/>
              </a:spcBef>
              <a:spcAft>
                <a:spcPts val="0"/>
              </a:spcAft>
              <a:buClr>
                <a:schemeClr val="accent1"/>
              </a:buClr>
              <a:buSzPct val="80000"/>
              <a:buFont typeface="Courier New" panose="02070309020205020404" pitchFamily="49" charset="0"/>
              <a:buChar char="o"/>
              <a:defRPr sz="24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accent1"/>
              </a:buClr>
              <a:buSzPct val="80000"/>
              <a:buFont typeface="Courier New" panose="02070309020205020404" pitchFamily="49" charset="0"/>
              <a:buChar char="o"/>
              <a:defRPr sz="20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accent1"/>
              </a:buClr>
              <a:buSzPct val="80000"/>
              <a:buFont typeface="Courier New" panose="02070309020205020404" pitchFamily="49" charset="0"/>
              <a:buChar char="o"/>
              <a:defRPr sz="18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accent1"/>
              </a:buClr>
              <a:buSzPct val="80000"/>
              <a:buFont typeface="Courier New" panose="02070309020205020404" pitchFamily="49" charset="0"/>
              <a:buChar char="o"/>
              <a:defRPr sz="16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accent1"/>
              </a:buClr>
              <a:buSzPct val="80000"/>
              <a:buFont typeface="Courier New" panose="02070309020205020404" pitchFamily="49" charset="0"/>
              <a:buChar char="o"/>
              <a:defRPr sz="16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Courier New" panose="02070309020205020404" pitchFamily="49" charset="0"/>
              <a:buNone/>
            </a:pPr>
            <a:r>
              <a:rPr lang="en-US" dirty="0">
                <a:solidFill>
                  <a:schemeClr val="bg1"/>
                </a:solidFill>
                <a:effectLst>
                  <a:outerShdw blurRad="38100" dist="38100" dir="2700000" algn="tl">
                    <a:srgbClr val="000000">
                      <a:alpha val="43137"/>
                    </a:srgbClr>
                  </a:outerShdw>
                </a:effectLst>
              </a:rPr>
              <a:t>When a voter has:</a:t>
            </a:r>
          </a:p>
        </p:txBody>
      </p:sp>
      <p:sp>
        <p:nvSpPr>
          <p:cNvPr id="6" name="Slide Number Placeholder 5">
            <a:extLst>
              <a:ext uri="{FF2B5EF4-FFF2-40B4-BE49-F238E27FC236}">
                <a16:creationId xmlns:a16="http://schemas.microsoft.com/office/drawing/2014/main" id="{63820537-F3B9-4528-9182-FAFE2E3463D7}"/>
              </a:ext>
            </a:extLst>
          </p:cNvPr>
          <p:cNvSpPr>
            <a:spLocks noGrp="1"/>
          </p:cNvSpPr>
          <p:nvPr>
            <p:ph type="sldNum" sz="quarter" idx="12"/>
          </p:nvPr>
        </p:nvSpPr>
        <p:spPr/>
        <p:txBody>
          <a:bodyPr/>
          <a:lstStyle/>
          <a:p>
            <a:fld id="{DD59F85E-000D-4D58-AD2E-34FE657D23CF}" type="slidenum">
              <a:rPr lang="en-US" smtClean="0"/>
              <a:t>30</a:t>
            </a:fld>
            <a:endParaRPr lang="en-US" dirty="0"/>
          </a:p>
        </p:txBody>
      </p:sp>
      <p:sp>
        <p:nvSpPr>
          <p:cNvPr id="11" name="Footer Placeholder 4">
            <a:extLst>
              <a:ext uri="{FF2B5EF4-FFF2-40B4-BE49-F238E27FC236}">
                <a16:creationId xmlns:a16="http://schemas.microsoft.com/office/drawing/2014/main" id="{82C82E37-E6F9-49AE-A3BF-F3755286DFE2}"/>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
        <p:nvSpPr>
          <p:cNvPr id="12" name="Text Placeholder 3">
            <a:extLst>
              <a:ext uri="{FF2B5EF4-FFF2-40B4-BE49-F238E27FC236}">
                <a16:creationId xmlns:a16="http://schemas.microsoft.com/office/drawing/2014/main" id="{E686C7B3-7D30-4579-88E5-ECFE044BC74D}"/>
              </a:ext>
            </a:extLst>
          </p:cNvPr>
          <p:cNvSpPr txBox="1">
            <a:spLocks/>
          </p:cNvSpPr>
          <p:nvPr/>
        </p:nvSpPr>
        <p:spPr>
          <a:xfrm>
            <a:off x="593733" y="5057573"/>
            <a:ext cx="7796886" cy="825038"/>
          </a:xfrm>
          <a:prstGeom prst="rect">
            <a:avLst/>
          </a:prstGeom>
        </p:spPr>
        <p:txBody>
          <a:bodyPr vert="horz" lIns="91440" tIns="45720" rIns="91440" bIns="45720" rtlCol="0">
            <a:normAutofit/>
          </a:bodyPr>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1pPr>
            <a:lvl2pPr marL="457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pPr algn="ctr">
              <a:buClr>
                <a:schemeClr val="accent1"/>
              </a:buClr>
            </a:pPr>
            <a:r>
              <a:rPr lang="en-US" sz="2400" b="1" dirty="0">
                <a:solidFill>
                  <a:schemeClr val="accent1"/>
                </a:solidFill>
                <a:effectLst>
                  <a:outerShdw blurRad="38100" dist="38100" dir="2700000" algn="tl">
                    <a:srgbClr val="000000">
                      <a:alpha val="43137"/>
                    </a:srgbClr>
                  </a:outerShdw>
                </a:effectLst>
              </a:rPr>
              <a:t>REVIEW THE MANUAL CAREFULLY. BE READY TO PROCESS INACTIVE VOTERS.</a:t>
            </a:r>
          </a:p>
        </p:txBody>
      </p:sp>
    </p:spTree>
    <p:extLst>
      <p:ext uri="{BB962C8B-B14F-4D97-AF65-F5344CB8AC3E}">
        <p14:creationId xmlns:p14="http://schemas.microsoft.com/office/powerpoint/2010/main" val="31580771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D89463-8BC4-4395-9C3A-0E8A5D0F5830}"/>
              </a:ext>
            </a:extLst>
          </p:cNvPr>
          <p:cNvSpPr txBox="1"/>
          <p:nvPr/>
        </p:nvSpPr>
        <p:spPr>
          <a:xfrm>
            <a:off x="208159" y="764865"/>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solidFill>
                  <a:schemeClr val="accent1"/>
                </a:solidFill>
              </a:rPr>
              <a:t>“</a:t>
            </a:r>
          </a:p>
        </p:txBody>
      </p:sp>
      <p:sp>
        <p:nvSpPr>
          <p:cNvPr id="6" name="TextBox 5">
            <a:extLst>
              <a:ext uri="{FF2B5EF4-FFF2-40B4-BE49-F238E27FC236}">
                <a16:creationId xmlns:a16="http://schemas.microsoft.com/office/drawing/2014/main" id="{AF69629B-F4FD-484C-8FBF-EC57E33ED0AC}"/>
              </a:ext>
            </a:extLst>
          </p:cNvPr>
          <p:cNvSpPr txBox="1"/>
          <p:nvPr/>
        </p:nvSpPr>
        <p:spPr>
          <a:xfrm>
            <a:off x="7897547" y="3722628"/>
            <a:ext cx="531410" cy="1954657"/>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solidFill>
                  <a:schemeClr val="accent1"/>
                </a:solidFill>
              </a:rPr>
              <a:t>”</a:t>
            </a:r>
          </a:p>
        </p:txBody>
      </p:sp>
      <p:sp>
        <p:nvSpPr>
          <p:cNvPr id="13" name="Text Placeholder 3">
            <a:extLst>
              <a:ext uri="{FF2B5EF4-FFF2-40B4-BE49-F238E27FC236}">
                <a16:creationId xmlns:a16="http://schemas.microsoft.com/office/drawing/2014/main" id="{056792B2-DDD7-44CD-B7DA-EF0F4155BAC9}"/>
              </a:ext>
            </a:extLst>
          </p:cNvPr>
          <p:cNvSpPr txBox="1">
            <a:spLocks/>
          </p:cNvSpPr>
          <p:nvPr/>
        </p:nvSpPr>
        <p:spPr>
          <a:xfrm>
            <a:off x="4800600" y="5331854"/>
            <a:ext cx="4343400" cy="1139703"/>
          </a:xfrm>
          <a:prstGeom prst="rect">
            <a:avLst/>
          </a:prstGeom>
        </p:spPr>
        <p:txBody>
          <a:bodyPr>
            <a:normAutofit lnSpcReduction="10000"/>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3200" b="1" dirty="0">
                <a:solidFill>
                  <a:schemeClr val="bg1"/>
                </a:solidFill>
                <a:effectLst>
                  <a:outerShdw blurRad="38100" dist="38100" dir="2700000" algn="tl">
                    <a:srgbClr val="000000">
                      <a:alpha val="43137"/>
                    </a:srgbClr>
                  </a:outerShdw>
                </a:effectLst>
              </a:rPr>
              <a:t>NAME CHANGE</a:t>
            </a:r>
          </a:p>
          <a:p>
            <a:pPr marL="0" indent="0">
              <a:buNone/>
            </a:pPr>
            <a:r>
              <a:rPr lang="en-US" sz="3200" b="1" dirty="0">
                <a:solidFill>
                  <a:schemeClr val="bg1"/>
                </a:solidFill>
                <a:effectLst>
                  <a:outerShdw blurRad="38100" dist="38100" dir="2700000" algn="tl">
                    <a:srgbClr val="000000">
                      <a:alpha val="43137"/>
                    </a:srgbClr>
                  </a:outerShdw>
                </a:effectLst>
              </a:rPr>
              <a:t>VOTERS</a:t>
            </a:r>
          </a:p>
        </p:txBody>
      </p:sp>
      <p:sp>
        <p:nvSpPr>
          <p:cNvPr id="7" name="Title 1">
            <a:extLst>
              <a:ext uri="{FF2B5EF4-FFF2-40B4-BE49-F238E27FC236}">
                <a16:creationId xmlns:a16="http://schemas.microsoft.com/office/drawing/2014/main" id="{C088FC5D-BA4B-4A91-8FE6-D2FF51146259}"/>
              </a:ext>
            </a:extLst>
          </p:cNvPr>
          <p:cNvSpPr txBox="1">
            <a:spLocks/>
          </p:cNvSpPr>
          <p:nvPr/>
        </p:nvSpPr>
        <p:spPr>
          <a:xfrm>
            <a:off x="886041" y="1180715"/>
            <a:ext cx="7011506" cy="3698655"/>
          </a:xfrm>
          <a:prstGeom prst="rect">
            <a:avLst/>
          </a:prstGeom>
        </p:spPr>
        <p:txBody>
          <a:bodyPr vert="horz" lIns="91440" tIns="45720" rIns="91440" bIns="45720" rtlCol="0" anchor="t">
            <a:noAutofit/>
          </a:bodyPr>
          <a:lstStyle>
            <a:lvl1pPr algn="r"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200" dirty="0">
                <a:solidFill>
                  <a:schemeClr val="bg1"/>
                </a:solidFill>
                <a:effectLst>
                  <a:outerShdw blurRad="38100" dist="38100" dir="2700000" algn="tl">
                    <a:srgbClr val="000000">
                      <a:alpha val="43137"/>
                    </a:srgbClr>
                  </a:outerShdw>
                </a:effectLst>
              </a:rPr>
              <a:t>A voter may have changed their name and not reregistered. If only the name has changed, the voter can vote a precinct ballot. If any other information changed, the voter must reregister and vote a provisional ballot. </a:t>
            </a:r>
          </a:p>
        </p:txBody>
      </p:sp>
      <p:sp>
        <p:nvSpPr>
          <p:cNvPr id="2" name="Slide Number Placeholder 1">
            <a:extLst>
              <a:ext uri="{FF2B5EF4-FFF2-40B4-BE49-F238E27FC236}">
                <a16:creationId xmlns:a16="http://schemas.microsoft.com/office/drawing/2014/main" id="{CFC14C63-0197-4AF5-AFBC-FEADFF3547FA}"/>
              </a:ext>
            </a:extLst>
          </p:cNvPr>
          <p:cNvSpPr>
            <a:spLocks noGrp="1"/>
          </p:cNvSpPr>
          <p:nvPr>
            <p:ph type="sldNum" sz="quarter" idx="12"/>
          </p:nvPr>
        </p:nvSpPr>
        <p:spPr/>
        <p:txBody>
          <a:bodyPr/>
          <a:lstStyle/>
          <a:p>
            <a:fld id="{DD59F85E-000D-4D58-AD2E-34FE657D23CF}" type="slidenum">
              <a:rPr lang="en-US" smtClean="0"/>
              <a:t>31</a:t>
            </a:fld>
            <a:endParaRPr lang="en-US" dirty="0"/>
          </a:p>
        </p:txBody>
      </p:sp>
    </p:spTree>
    <p:extLst>
      <p:ext uri="{BB962C8B-B14F-4D97-AF65-F5344CB8AC3E}">
        <p14:creationId xmlns:p14="http://schemas.microsoft.com/office/powerpoint/2010/main" val="795985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9B2F3-6187-4BF1-B72B-6744BEE66F5B}"/>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AE029A4C-03A0-44B2-B9E0-CA6251405120}"/>
              </a:ext>
            </a:extLst>
          </p:cNvPr>
          <p:cNvSpPr>
            <a:spLocks noGrp="1"/>
          </p:cNvSpPr>
          <p:nvPr>
            <p:ph idx="1"/>
          </p:nvPr>
        </p:nvSpPr>
        <p:spPr>
          <a:xfrm>
            <a:off x="723901" y="2006196"/>
            <a:ext cx="7666718" cy="2849429"/>
          </a:xfrm>
        </p:spPr>
        <p:txBody>
          <a:bodyPr>
            <a:normAutofit/>
          </a:bodyPr>
          <a:lstStyle/>
          <a:p>
            <a:pPr marL="0" indent="0">
              <a:buNone/>
            </a:pPr>
            <a:r>
              <a:rPr lang="en-US" dirty="0"/>
              <a:t>When a voter changed their name and didn’t reregister, the voter signs the roster twice:</a:t>
            </a:r>
          </a:p>
          <a:p>
            <a:r>
              <a:rPr lang="en-US" sz="2000" dirty="0"/>
              <a:t>First signature: previous name.</a:t>
            </a:r>
          </a:p>
          <a:p>
            <a:r>
              <a:rPr lang="en-US" sz="2000" dirty="0"/>
              <a:t>Second signature: current name. </a:t>
            </a:r>
          </a:p>
        </p:txBody>
      </p:sp>
      <p:sp>
        <p:nvSpPr>
          <p:cNvPr id="4" name="Subtitle 3">
            <a:extLst>
              <a:ext uri="{FF2B5EF4-FFF2-40B4-BE49-F238E27FC236}">
                <a16:creationId xmlns:a16="http://schemas.microsoft.com/office/drawing/2014/main" id="{E35E63CD-FE99-4C75-8A30-4FBB28C00C2D}"/>
              </a:ext>
            </a:extLst>
          </p:cNvPr>
          <p:cNvSpPr>
            <a:spLocks noGrp="1"/>
          </p:cNvSpPr>
          <p:nvPr>
            <p:ph type="subTitle" idx="13"/>
          </p:nvPr>
        </p:nvSpPr>
        <p:spPr/>
        <p:txBody>
          <a:bodyPr>
            <a:normAutofit lnSpcReduction="10000"/>
          </a:bodyPr>
          <a:lstStyle/>
          <a:p>
            <a:r>
              <a:rPr lang="en-US" dirty="0"/>
              <a:t>NAME CHANGE voters</a:t>
            </a:r>
          </a:p>
        </p:txBody>
      </p:sp>
      <p:sp>
        <p:nvSpPr>
          <p:cNvPr id="7" name="Content Placeholder 2">
            <a:extLst>
              <a:ext uri="{FF2B5EF4-FFF2-40B4-BE49-F238E27FC236}">
                <a16:creationId xmlns:a16="http://schemas.microsoft.com/office/drawing/2014/main" id="{214B0C93-FB4B-40B4-A514-41CCA0A361BF}"/>
              </a:ext>
            </a:extLst>
          </p:cNvPr>
          <p:cNvSpPr txBox="1">
            <a:spLocks/>
          </p:cNvSpPr>
          <p:nvPr/>
        </p:nvSpPr>
        <p:spPr>
          <a:xfrm>
            <a:off x="593733" y="1413926"/>
            <a:ext cx="6899127" cy="2700874"/>
          </a:xfrm>
          <a:prstGeom prst="rect">
            <a:avLst/>
          </a:prstGeom>
        </p:spPr>
        <p:txBody>
          <a:bodyPr vert="horz" lIns="91440" tIns="45720" rIns="91440" bIns="45720" rtlCol="0">
            <a:normAutofit/>
          </a:bodyPr>
          <a:lstStyle>
            <a:lvl1pPr marL="342906" indent="-342906" algn="l" defTabSz="457207" rtl="0" eaLnBrk="1" latinLnBrk="0" hangingPunct="1">
              <a:spcBef>
                <a:spcPts val="1000"/>
              </a:spcBef>
              <a:spcAft>
                <a:spcPts val="0"/>
              </a:spcAft>
              <a:buClr>
                <a:schemeClr val="accent1"/>
              </a:buClr>
              <a:buSzPct val="80000"/>
              <a:buFont typeface="Courier New" panose="02070309020205020404" pitchFamily="49" charset="0"/>
              <a:buChar char="o"/>
              <a:defRPr sz="24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accent1"/>
              </a:buClr>
              <a:buSzPct val="80000"/>
              <a:buFont typeface="Courier New" panose="02070309020205020404" pitchFamily="49" charset="0"/>
              <a:buChar char="o"/>
              <a:defRPr sz="20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accent1"/>
              </a:buClr>
              <a:buSzPct val="80000"/>
              <a:buFont typeface="Courier New" panose="02070309020205020404" pitchFamily="49" charset="0"/>
              <a:buChar char="o"/>
              <a:defRPr sz="18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accent1"/>
              </a:buClr>
              <a:buSzPct val="80000"/>
              <a:buFont typeface="Courier New" panose="02070309020205020404" pitchFamily="49" charset="0"/>
              <a:buChar char="o"/>
              <a:defRPr sz="16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accent1"/>
              </a:buClr>
              <a:buSzPct val="80000"/>
              <a:buFont typeface="Courier New" panose="02070309020205020404" pitchFamily="49" charset="0"/>
              <a:buChar char="o"/>
              <a:defRPr sz="16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endParaRPr lang="en-US" dirty="0"/>
          </a:p>
        </p:txBody>
      </p:sp>
      <p:sp>
        <p:nvSpPr>
          <p:cNvPr id="6" name="Slide Number Placeholder 5">
            <a:extLst>
              <a:ext uri="{FF2B5EF4-FFF2-40B4-BE49-F238E27FC236}">
                <a16:creationId xmlns:a16="http://schemas.microsoft.com/office/drawing/2014/main" id="{63820537-F3B9-4528-9182-FAFE2E3463D7}"/>
              </a:ext>
            </a:extLst>
          </p:cNvPr>
          <p:cNvSpPr>
            <a:spLocks noGrp="1"/>
          </p:cNvSpPr>
          <p:nvPr>
            <p:ph type="sldNum" sz="quarter" idx="12"/>
          </p:nvPr>
        </p:nvSpPr>
        <p:spPr/>
        <p:txBody>
          <a:bodyPr/>
          <a:lstStyle/>
          <a:p>
            <a:fld id="{DD59F85E-000D-4D58-AD2E-34FE657D23CF}" type="slidenum">
              <a:rPr lang="en-US" smtClean="0"/>
              <a:t>32</a:t>
            </a:fld>
            <a:endParaRPr lang="en-US" dirty="0"/>
          </a:p>
        </p:txBody>
      </p:sp>
      <p:sp>
        <p:nvSpPr>
          <p:cNvPr id="11" name="Footer Placeholder 4">
            <a:extLst>
              <a:ext uri="{FF2B5EF4-FFF2-40B4-BE49-F238E27FC236}">
                <a16:creationId xmlns:a16="http://schemas.microsoft.com/office/drawing/2014/main" id="{82C82E37-E6F9-49AE-A3BF-F3755286DFE2}"/>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
        <p:nvSpPr>
          <p:cNvPr id="12" name="Text Placeholder 3">
            <a:extLst>
              <a:ext uri="{FF2B5EF4-FFF2-40B4-BE49-F238E27FC236}">
                <a16:creationId xmlns:a16="http://schemas.microsoft.com/office/drawing/2014/main" id="{E686C7B3-7D30-4579-88E5-ECFE044BC74D}"/>
              </a:ext>
            </a:extLst>
          </p:cNvPr>
          <p:cNvSpPr txBox="1">
            <a:spLocks/>
          </p:cNvSpPr>
          <p:nvPr/>
        </p:nvSpPr>
        <p:spPr>
          <a:xfrm>
            <a:off x="593733" y="5057573"/>
            <a:ext cx="7796886" cy="825038"/>
          </a:xfrm>
          <a:prstGeom prst="rect">
            <a:avLst/>
          </a:prstGeom>
        </p:spPr>
        <p:txBody>
          <a:bodyPr vert="horz" lIns="91440" tIns="45720" rIns="91440" bIns="45720" rtlCol="0">
            <a:normAutofit/>
          </a:bodyPr>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1pPr>
            <a:lvl2pPr marL="457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pPr algn="ctr">
              <a:buClr>
                <a:schemeClr val="accent1"/>
              </a:buClr>
            </a:pPr>
            <a:r>
              <a:rPr lang="en-US" sz="2400" b="1" dirty="0">
                <a:solidFill>
                  <a:schemeClr val="accent1"/>
                </a:solidFill>
                <a:effectLst>
                  <a:outerShdw blurRad="38100" dist="38100" dir="2700000" algn="tl">
                    <a:srgbClr val="000000">
                      <a:alpha val="43137"/>
                    </a:srgbClr>
                  </a:outerShdw>
                </a:effectLst>
              </a:rPr>
              <a:t>REVIEW THE MANUAL CAREFULLY. BE READY TO PROCESS NAME CHANGE VOTERS.</a:t>
            </a:r>
          </a:p>
        </p:txBody>
      </p:sp>
    </p:spTree>
    <p:extLst>
      <p:ext uri="{BB962C8B-B14F-4D97-AF65-F5344CB8AC3E}">
        <p14:creationId xmlns:p14="http://schemas.microsoft.com/office/powerpoint/2010/main" val="32582490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A4328-2CC1-44BA-BE87-350752AE63F1}"/>
              </a:ext>
            </a:extLst>
          </p:cNvPr>
          <p:cNvSpPr>
            <a:spLocks noGrp="1"/>
          </p:cNvSpPr>
          <p:nvPr>
            <p:ph type="title"/>
          </p:nvPr>
        </p:nvSpPr>
        <p:spPr>
          <a:xfrm>
            <a:off x="540913" y="1447800"/>
            <a:ext cx="3048483" cy="1447800"/>
          </a:xfrm>
        </p:spPr>
        <p:txBody>
          <a:bodyPr/>
          <a:lstStyle/>
          <a:p>
            <a:r>
              <a:rPr lang="en-US" dirty="0"/>
              <a:t>Challenge Reasons</a:t>
            </a:r>
          </a:p>
        </p:txBody>
      </p:sp>
      <p:sp>
        <p:nvSpPr>
          <p:cNvPr id="4" name="Text Placeholder 3">
            <a:extLst>
              <a:ext uri="{FF2B5EF4-FFF2-40B4-BE49-F238E27FC236}">
                <a16:creationId xmlns:a16="http://schemas.microsoft.com/office/drawing/2014/main" id="{F16C90B3-2DBC-472A-A627-7E371964B73E}"/>
              </a:ext>
            </a:extLst>
          </p:cNvPr>
          <p:cNvSpPr>
            <a:spLocks noGrp="1"/>
          </p:cNvSpPr>
          <p:nvPr>
            <p:ph type="body" sz="half" idx="2"/>
          </p:nvPr>
        </p:nvSpPr>
        <p:spPr>
          <a:xfrm>
            <a:off x="631066" y="3000777"/>
            <a:ext cx="3048482" cy="3184121"/>
          </a:xfrm>
        </p:spPr>
        <p:txBody>
          <a:bodyPr>
            <a:normAutofit fontScale="85000" lnSpcReduction="20000"/>
          </a:bodyPr>
          <a:lstStyle/>
          <a:p>
            <a:pPr marL="285750" indent="-285750">
              <a:buClr>
                <a:schemeClr val="accent1"/>
              </a:buClr>
              <a:buFont typeface="Courier New" panose="02070309020205020404" pitchFamily="49" charset="0"/>
              <a:buChar char="o"/>
            </a:pPr>
            <a:r>
              <a:rPr lang="en-US" dirty="0"/>
              <a:t>Not person registered.</a:t>
            </a:r>
          </a:p>
          <a:p>
            <a:pPr marL="285750" indent="-285750">
              <a:buClr>
                <a:schemeClr val="accent1"/>
              </a:buClr>
              <a:buFont typeface="Courier New" panose="02070309020205020404" pitchFamily="49" charset="0"/>
              <a:buChar char="o"/>
            </a:pPr>
            <a:r>
              <a:rPr lang="en-US" dirty="0"/>
              <a:t>Not resident of precinct.</a:t>
            </a:r>
          </a:p>
          <a:p>
            <a:pPr marL="285750" indent="-285750">
              <a:buClr>
                <a:schemeClr val="accent1"/>
              </a:buClr>
              <a:buFont typeface="Courier New" panose="02070309020205020404" pitchFamily="49" charset="0"/>
              <a:buChar char="o"/>
            </a:pPr>
            <a:r>
              <a:rPr lang="en-US" dirty="0"/>
              <a:t>Not a US citizen.</a:t>
            </a:r>
          </a:p>
          <a:p>
            <a:pPr marL="285750" indent="-285750">
              <a:buClr>
                <a:schemeClr val="accent1"/>
              </a:buClr>
              <a:buFont typeface="Courier New" panose="02070309020205020404" pitchFamily="49" charset="0"/>
              <a:buChar char="o"/>
            </a:pPr>
            <a:r>
              <a:rPr lang="en-US" dirty="0"/>
              <a:t>Already voted this election.</a:t>
            </a:r>
          </a:p>
          <a:p>
            <a:pPr marL="285750" indent="-285750">
              <a:buClr>
                <a:schemeClr val="accent1"/>
              </a:buClr>
              <a:buFont typeface="Courier New" panose="02070309020205020404" pitchFamily="49" charset="0"/>
              <a:buChar char="o"/>
            </a:pPr>
            <a:r>
              <a:rPr lang="en-US" dirty="0"/>
              <a:t>On parole for conviction of a felony.</a:t>
            </a:r>
          </a:p>
          <a:p>
            <a:pPr marL="285750" indent="-285750">
              <a:buClr>
                <a:schemeClr val="accent1"/>
              </a:buClr>
              <a:buFont typeface="Courier New" panose="02070309020205020404" pitchFamily="49" charset="0"/>
              <a:buChar char="o"/>
            </a:pPr>
            <a:r>
              <a:rPr lang="en-US" dirty="0"/>
              <a:t>Intimidating or coercing voters.</a:t>
            </a:r>
          </a:p>
          <a:p>
            <a:pPr marL="285750" indent="-285750">
              <a:buClr>
                <a:schemeClr val="accent1"/>
              </a:buClr>
              <a:buFont typeface="Courier New" panose="02070309020205020404" pitchFamily="49" charset="0"/>
              <a:buChar char="o"/>
            </a:pPr>
            <a:r>
              <a:rPr lang="en-US" dirty="0"/>
              <a:t>Tampering with a voting system.</a:t>
            </a:r>
          </a:p>
          <a:p>
            <a:pPr marL="285750" indent="-285750">
              <a:buClr>
                <a:schemeClr val="accent1"/>
              </a:buClr>
              <a:buFont typeface="Courier New" panose="02070309020205020404" pitchFamily="49" charset="0"/>
              <a:buChar char="o"/>
            </a:pPr>
            <a:r>
              <a:rPr lang="en-US" dirty="0"/>
              <a:t>Disrupting the operation of a voter assistance center. </a:t>
            </a:r>
          </a:p>
          <a:p>
            <a:pPr marL="285750" indent="-285750">
              <a:buClr>
                <a:schemeClr val="accent1"/>
              </a:buClr>
              <a:buFont typeface="Courier New" panose="02070309020205020404" pitchFamily="49" charset="0"/>
              <a:buChar char="o"/>
            </a:pPr>
            <a:endParaRPr lang="en-US" dirty="0"/>
          </a:p>
        </p:txBody>
      </p:sp>
      <p:sp>
        <p:nvSpPr>
          <p:cNvPr id="5" name="Subtitle 4">
            <a:extLst>
              <a:ext uri="{FF2B5EF4-FFF2-40B4-BE49-F238E27FC236}">
                <a16:creationId xmlns:a16="http://schemas.microsoft.com/office/drawing/2014/main" id="{D9EC3BEB-A831-409A-B0F3-5925A459503A}"/>
              </a:ext>
            </a:extLst>
          </p:cNvPr>
          <p:cNvSpPr>
            <a:spLocks noGrp="1"/>
          </p:cNvSpPr>
          <p:nvPr>
            <p:ph type="subTitle" idx="13"/>
          </p:nvPr>
        </p:nvSpPr>
        <p:spPr/>
        <p:txBody>
          <a:bodyPr>
            <a:normAutofit lnSpcReduction="10000"/>
          </a:bodyPr>
          <a:lstStyle/>
          <a:p>
            <a:r>
              <a:rPr lang="en-US" dirty="0"/>
              <a:t>CHALLENGED VOTERS</a:t>
            </a:r>
          </a:p>
        </p:txBody>
      </p:sp>
      <p:pic>
        <p:nvPicPr>
          <p:cNvPr id="6" name="Picture 5">
            <a:extLst>
              <a:ext uri="{FF2B5EF4-FFF2-40B4-BE49-F238E27FC236}">
                <a16:creationId xmlns:a16="http://schemas.microsoft.com/office/drawing/2014/main" id="{0AB4F329-7BD6-4F93-960A-9EDECE862DD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829577" y="2171700"/>
            <a:ext cx="3322750" cy="4085642"/>
          </a:xfrm>
          <a:prstGeom prst="rect">
            <a:avLst/>
          </a:prstGeom>
          <a:noFill/>
          <a:ln>
            <a:noFill/>
          </a:ln>
          <a:effectLst>
            <a:outerShdw blurRad="76200" dir="18900000" sy="23000" kx="-1200000" algn="bl" rotWithShape="0">
              <a:prstClr val="black">
                <a:alpha val="20000"/>
              </a:prstClr>
            </a:outerShdw>
          </a:effectLst>
        </p:spPr>
      </p:pic>
      <p:sp>
        <p:nvSpPr>
          <p:cNvPr id="3" name="Slide Number Placeholder 2">
            <a:extLst>
              <a:ext uri="{FF2B5EF4-FFF2-40B4-BE49-F238E27FC236}">
                <a16:creationId xmlns:a16="http://schemas.microsoft.com/office/drawing/2014/main" id="{EA7E4375-9836-41BB-86B8-FA4E78E0F86D}"/>
              </a:ext>
            </a:extLst>
          </p:cNvPr>
          <p:cNvSpPr>
            <a:spLocks noGrp="1"/>
          </p:cNvSpPr>
          <p:nvPr>
            <p:ph type="sldNum" sz="quarter" idx="12"/>
          </p:nvPr>
        </p:nvSpPr>
        <p:spPr/>
        <p:txBody>
          <a:bodyPr/>
          <a:lstStyle/>
          <a:p>
            <a:fld id="{DD59F85E-000D-4D58-AD2E-34FE657D23CF}" type="slidenum">
              <a:rPr lang="en-US" smtClean="0"/>
              <a:t>33</a:t>
            </a:fld>
            <a:endParaRPr lang="en-US" dirty="0"/>
          </a:p>
        </p:txBody>
      </p:sp>
      <p:sp>
        <p:nvSpPr>
          <p:cNvPr id="8" name="Footer Placeholder 4">
            <a:extLst>
              <a:ext uri="{FF2B5EF4-FFF2-40B4-BE49-F238E27FC236}">
                <a16:creationId xmlns:a16="http://schemas.microsoft.com/office/drawing/2014/main" id="{C6DE9212-71BF-47AB-A19D-A7C095EB51C1}"/>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Tree>
    <p:extLst>
      <p:ext uri="{BB962C8B-B14F-4D97-AF65-F5344CB8AC3E}">
        <p14:creationId xmlns:p14="http://schemas.microsoft.com/office/powerpoint/2010/main" val="8949560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188B83-234D-489A-B456-1D23D01F2995}"/>
              </a:ext>
            </a:extLst>
          </p:cNvPr>
          <p:cNvSpPr>
            <a:spLocks noGrp="1"/>
          </p:cNvSpPr>
          <p:nvPr>
            <p:ph type="title"/>
          </p:nvPr>
        </p:nvSpPr>
        <p:spPr>
          <a:xfrm>
            <a:off x="1049550" y="2451100"/>
            <a:ext cx="7345693" cy="2403168"/>
          </a:xfrm>
        </p:spPr>
        <p:txBody>
          <a:bodyPr/>
          <a:lstStyle/>
          <a:p>
            <a:r>
              <a:rPr lang="en-US" dirty="0"/>
              <a:t>Section 5</a:t>
            </a:r>
            <a:br>
              <a:rPr lang="en-US" dirty="0"/>
            </a:br>
            <a:r>
              <a:rPr lang="en-US" b="1" dirty="0"/>
              <a:t>COVID Protection and Guidelines</a:t>
            </a:r>
          </a:p>
        </p:txBody>
      </p:sp>
      <p:sp>
        <p:nvSpPr>
          <p:cNvPr id="5" name="Slide Number Placeholder 4">
            <a:extLst>
              <a:ext uri="{FF2B5EF4-FFF2-40B4-BE49-F238E27FC236}">
                <a16:creationId xmlns:a16="http://schemas.microsoft.com/office/drawing/2014/main" id="{F41241EA-8E72-4BFC-B002-ABCA887FF1F1}"/>
              </a:ext>
            </a:extLst>
          </p:cNvPr>
          <p:cNvSpPr>
            <a:spLocks noGrp="1"/>
          </p:cNvSpPr>
          <p:nvPr>
            <p:ph type="sldNum" sz="quarter" idx="12"/>
          </p:nvPr>
        </p:nvSpPr>
        <p:spPr/>
        <p:txBody>
          <a:bodyPr/>
          <a:lstStyle/>
          <a:p>
            <a:fld id="{DD59F85E-000D-4D58-AD2E-34FE657D23CF}" type="slidenum">
              <a:rPr lang="en-US" smtClean="0"/>
              <a:t>34</a:t>
            </a:fld>
            <a:endParaRPr lang="en-US" dirty="0"/>
          </a:p>
        </p:txBody>
      </p:sp>
      <p:sp>
        <p:nvSpPr>
          <p:cNvPr id="4" name="Footer Placeholder 3">
            <a:extLst>
              <a:ext uri="{FF2B5EF4-FFF2-40B4-BE49-F238E27FC236}">
                <a16:creationId xmlns:a16="http://schemas.microsoft.com/office/drawing/2014/main" id="{531C54A4-F8F8-4F4E-9F63-93AB27EBCA59}"/>
              </a:ext>
            </a:extLst>
          </p:cNvPr>
          <p:cNvSpPr>
            <a:spLocks noGrp="1"/>
          </p:cNvSpPr>
          <p:nvPr>
            <p:ph type="ftr" sz="quarter" idx="4294967295"/>
          </p:nvPr>
        </p:nvSpPr>
        <p:spPr>
          <a:xfrm>
            <a:off x="5124450" y="6562725"/>
            <a:ext cx="4019550" cy="231775"/>
          </a:xfrm>
        </p:spPr>
        <p:txBody>
          <a:bodyPr/>
          <a:lstStyle/>
          <a:p>
            <a:r>
              <a:rPr lang="en-US" dirty="0"/>
              <a:t>PRESIDENTIAL GENERAL ELECTION	|  NOVEMBER 3, 2020</a:t>
            </a:r>
          </a:p>
        </p:txBody>
      </p:sp>
    </p:spTree>
    <p:extLst>
      <p:ext uri="{BB962C8B-B14F-4D97-AF65-F5344CB8AC3E}">
        <p14:creationId xmlns:p14="http://schemas.microsoft.com/office/powerpoint/2010/main" val="10546820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9B2F3-6187-4BF1-B72B-6744BEE66F5B}"/>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AE029A4C-03A0-44B2-B9E0-CA6251405120}"/>
              </a:ext>
            </a:extLst>
          </p:cNvPr>
          <p:cNvSpPr>
            <a:spLocks noGrp="1"/>
          </p:cNvSpPr>
          <p:nvPr>
            <p:ph idx="1"/>
          </p:nvPr>
        </p:nvSpPr>
        <p:spPr>
          <a:xfrm>
            <a:off x="927100" y="1439135"/>
            <a:ext cx="7463519" cy="3026167"/>
          </a:xfrm>
        </p:spPr>
        <p:txBody>
          <a:bodyPr>
            <a:normAutofit lnSpcReduction="10000"/>
          </a:bodyPr>
          <a:lstStyle/>
          <a:p>
            <a:pPr marL="0" indent="0">
              <a:buNone/>
            </a:pPr>
            <a:r>
              <a:rPr lang="en-US" dirty="0"/>
              <a:t>Personal Protective Equipment (PPE)</a:t>
            </a:r>
          </a:p>
          <a:p>
            <a:r>
              <a:rPr lang="en-US" sz="2000" dirty="0"/>
              <a:t>Hand Hygiene</a:t>
            </a:r>
          </a:p>
          <a:p>
            <a:r>
              <a:rPr lang="en-US" sz="2000" dirty="0"/>
              <a:t>Masks and Face Coverings</a:t>
            </a:r>
          </a:p>
          <a:p>
            <a:r>
              <a:rPr lang="en-US" sz="2000" dirty="0"/>
              <a:t>Disinfectant Wipes</a:t>
            </a:r>
          </a:p>
          <a:p>
            <a:r>
              <a:rPr lang="en-US" sz="2000" dirty="0"/>
              <a:t>Face Shields</a:t>
            </a:r>
          </a:p>
          <a:p>
            <a:r>
              <a:rPr lang="en-US" sz="2000" dirty="0"/>
              <a:t>Plexiglass Dividers</a:t>
            </a:r>
          </a:p>
          <a:p>
            <a:r>
              <a:rPr lang="en-US" sz="2000" dirty="0"/>
              <a:t>Gloves</a:t>
            </a:r>
          </a:p>
        </p:txBody>
      </p:sp>
      <p:sp>
        <p:nvSpPr>
          <p:cNvPr id="4" name="Subtitle 3">
            <a:extLst>
              <a:ext uri="{FF2B5EF4-FFF2-40B4-BE49-F238E27FC236}">
                <a16:creationId xmlns:a16="http://schemas.microsoft.com/office/drawing/2014/main" id="{E35E63CD-FE99-4C75-8A30-4FBB28C00C2D}"/>
              </a:ext>
            </a:extLst>
          </p:cNvPr>
          <p:cNvSpPr>
            <a:spLocks noGrp="1"/>
          </p:cNvSpPr>
          <p:nvPr>
            <p:ph type="subTitle" idx="13"/>
          </p:nvPr>
        </p:nvSpPr>
        <p:spPr/>
        <p:txBody>
          <a:bodyPr>
            <a:normAutofit lnSpcReduction="10000"/>
          </a:bodyPr>
          <a:lstStyle/>
          <a:p>
            <a:r>
              <a:rPr lang="en-US" cap="none" dirty="0"/>
              <a:t>COVID PROTECTION AND GUIDELINES</a:t>
            </a:r>
          </a:p>
        </p:txBody>
      </p:sp>
      <p:sp>
        <p:nvSpPr>
          <p:cNvPr id="7" name="Content Placeholder 2">
            <a:extLst>
              <a:ext uri="{FF2B5EF4-FFF2-40B4-BE49-F238E27FC236}">
                <a16:creationId xmlns:a16="http://schemas.microsoft.com/office/drawing/2014/main" id="{214B0C93-FB4B-40B4-A514-41CCA0A361BF}"/>
              </a:ext>
            </a:extLst>
          </p:cNvPr>
          <p:cNvSpPr txBox="1">
            <a:spLocks/>
          </p:cNvSpPr>
          <p:nvPr/>
        </p:nvSpPr>
        <p:spPr>
          <a:xfrm>
            <a:off x="593733" y="1413926"/>
            <a:ext cx="6899127" cy="2700874"/>
          </a:xfrm>
          <a:prstGeom prst="rect">
            <a:avLst/>
          </a:prstGeom>
        </p:spPr>
        <p:txBody>
          <a:bodyPr vert="horz" lIns="91440" tIns="45720" rIns="91440" bIns="45720" rtlCol="0">
            <a:normAutofit/>
          </a:bodyPr>
          <a:lstStyle>
            <a:lvl1pPr marL="342906" indent="-342906" algn="l" defTabSz="457207" rtl="0" eaLnBrk="1" latinLnBrk="0" hangingPunct="1">
              <a:spcBef>
                <a:spcPts val="1000"/>
              </a:spcBef>
              <a:spcAft>
                <a:spcPts val="0"/>
              </a:spcAft>
              <a:buClr>
                <a:schemeClr val="accent1"/>
              </a:buClr>
              <a:buSzPct val="80000"/>
              <a:buFont typeface="Courier New" panose="02070309020205020404" pitchFamily="49" charset="0"/>
              <a:buChar char="o"/>
              <a:defRPr sz="24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accent1"/>
              </a:buClr>
              <a:buSzPct val="80000"/>
              <a:buFont typeface="Courier New" panose="02070309020205020404" pitchFamily="49" charset="0"/>
              <a:buChar char="o"/>
              <a:defRPr sz="20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accent1"/>
              </a:buClr>
              <a:buSzPct val="80000"/>
              <a:buFont typeface="Courier New" panose="02070309020205020404" pitchFamily="49" charset="0"/>
              <a:buChar char="o"/>
              <a:defRPr sz="18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accent1"/>
              </a:buClr>
              <a:buSzPct val="80000"/>
              <a:buFont typeface="Courier New" panose="02070309020205020404" pitchFamily="49" charset="0"/>
              <a:buChar char="o"/>
              <a:defRPr sz="16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accent1"/>
              </a:buClr>
              <a:buSzPct val="80000"/>
              <a:buFont typeface="Courier New" panose="02070309020205020404" pitchFamily="49" charset="0"/>
              <a:buChar char="o"/>
              <a:defRPr sz="16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endParaRPr lang="en-US" dirty="0"/>
          </a:p>
        </p:txBody>
      </p:sp>
      <p:sp>
        <p:nvSpPr>
          <p:cNvPr id="6" name="Slide Number Placeholder 5">
            <a:extLst>
              <a:ext uri="{FF2B5EF4-FFF2-40B4-BE49-F238E27FC236}">
                <a16:creationId xmlns:a16="http://schemas.microsoft.com/office/drawing/2014/main" id="{63820537-F3B9-4528-9182-FAFE2E3463D7}"/>
              </a:ext>
            </a:extLst>
          </p:cNvPr>
          <p:cNvSpPr>
            <a:spLocks noGrp="1"/>
          </p:cNvSpPr>
          <p:nvPr>
            <p:ph type="sldNum" sz="quarter" idx="12"/>
          </p:nvPr>
        </p:nvSpPr>
        <p:spPr/>
        <p:txBody>
          <a:bodyPr/>
          <a:lstStyle/>
          <a:p>
            <a:fld id="{DD59F85E-000D-4D58-AD2E-34FE657D23CF}" type="slidenum">
              <a:rPr lang="en-US" smtClean="0"/>
              <a:t>35</a:t>
            </a:fld>
            <a:endParaRPr lang="en-US" dirty="0"/>
          </a:p>
        </p:txBody>
      </p:sp>
      <p:sp>
        <p:nvSpPr>
          <p:cNvPr id="11" name="Footer Placeholder 4">
            <a:extLst>
              <a:ext uri="{FF2B5EF4-FFF2-40B4-BE49-F238E27FC236}">
                <a16:creationId xmlns:a16="http://schemas.microsoft.com/office/drawing/2014/main" id="{82C82E37-E6F9-49AE-A3BF-F3755286DFE2}"/>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
        <p:nvSpPr>
          <p:cNvPr id="12" name="Text Placeholder 3">
            <a:extLst>
              <a:ext uri="{FF2B5EF4-FFF2-40B4-BE49-F238E27FC236}">
                <a16:creationId xmlns:a16="http://schemas.microsoft.com/office/drawing/2014/main" id="{E686C7B3-7D30-4579-88E5-ECFE044BC74D}"/>
              </a:ext>
            </a:extLst>
          </p:cNvPr>
          <p:cNvSpPr txBox="1">
            <a:spLocks/>
          </p:cNvSpPr>
          <p:nvPr/>
        </p:nvSpPr>
        <p:spPr>
          <a:xfrm>
            <a:off x="593733" y="5444074"/>
            <a:ext cx="7796886" cy="825038"/>
          </a:xfrm>
          <a:prstGeom prst="rect">
            <a:avLst/>
          </a:prstGeom>
        </p:spPr>
        <p:txBody>
          <a:bodyPr vert="horz" lIns="91440" tIns="45720" rIns="91440" bIns="45720" rtlCol="0">
            <a:normAutofit/>
          </a:bodyPr>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1pPr>
            <a:lvl2pPr marL="457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pPr algn="ctr">
              <a:buClr>
                <a:schemeClr val="accent1"/>
              </a:buClr>
            </a:pPr>
            <a:r>
              <a:rPr lang="en-US" sz="2400" b="1" dirty="0">
                <a:solidFill>
                  <a:schemeClr val="accent1"/>
                </a:solidFill>
                <a:effectLst>
                  <a:outerShdw blurRad="38100" dist="38100" dir="2700000" algn="tl">
                    <a:srgbClr val="000000">
                      <a:alpha val="43137"/>
                    </a:srgbClr>
                  </a:outerShdw>
                </a:effectLst>
              </a:rPr>
              <a:t>PPE WILL BE PROVIDED FOR ELECTION WORKER AND VOTER USE</a:t>
            </a:r>
          </a:p>
        </p:txBody>
      </p:sp>
      <p:sp>
        <p:nvSpPr>
          <p:cNvPr id="9" name="Content Placeholder 2">
            <a:extLst>
              <a:ext uri="{FF2B5EF4-FFF2-40B4-BE49-F238E27FC236}">
                <a16:creationId xmlns:a16="http://schemas.microsoft.com/office/drawing/2014/main" id="{773A5FC6-C327-4162-BE46-E503E91574F6}"/>
              </a:ext>
            </a:extLst>
          </p:cNvPr>
          <p:cNvSpPr txBox="1">
            <a:spLocks/>
          </p:cNvSpPr>
          <p:nvPr/>
        </p:nvSpPr>
        <p:spPr>
          <a:xfrm>
            <a:off x="769985" y="4537110"/>
            <a:ext cx="7876710" cy="442686"/>
          </a:xfrm>
          <a:prstGeom prst="rect">
            <a:avLst/>
          </a:prstGeom>
        </p:spPr>
        <p:txBody>
          <a:bodyPr vert="horz" lIns="91440" tIns="45720" rIns="91440" bIns="45720" rtlCol="0">
            <a:normAutofit fontScale="92500" lnSpcReduction="10000"/>
          </a:bodyPr>
          <a:lstStyle>
            <a:lvl1pPr marL="342906" indent="-342906" algn="l" defTabSz="457207" rtl="0" eaLnBrk="1" latinLnBrk="0" hangingPunct="1">
              <a:spcBef>
                <a:spcPts val="1000"/>
              </a:spcBef>
              <a:spcAft>
                <a:spcPts val="0"/>
              </a:spcAft>
              <a:buClr>
                <a:schemeClr val="accent1"/>
              </a:buClr>
              <a:buSzPct val="80000"/>
              <a:buFont typeface="Courier New" panose="02070309020205020404" pitchFamily="49" charset="0"/>
              <a:buChar char="o"/>
              <a:defRPr sz="2400" b="0" i="0" kern="1200">
                <a:solidFill>
                  <a:schemeClr val="bg1"/>
                </a:solidFill>
                <a:effectLst>
                  <a:outerShdw blurRad="38100" dist="38100" dir="2700000" algn="tl">
                    <a:srgbClr val="000000">
                      <a:alpha val="43137"/>
                    </a:srgbClr>
                  </a:outerShdw>
                </a:effectLst>
                <a:latin typeface="+mj-lt"/>
                <a:ea typeface="+mj-ea"/>
                <a:cs typeface="+mj-cs"/>
              </a:defRPr>
            </a:lvl1pPr>
            <a:lvl2pPr marL="742962" indent="-285755" algn="l" defTabSz="457207" rtl="0" eaLnBrk="1" latinLnBrk="0" hangingPunct="1">
              <a:spcBef>
                <a:spcPts val="1000"/>
              </a:spcBef>
              <a:spcAft>
                <a:spcPts val="0"/>
              </a:spcAft>
              <a:buClr>
                <a:schemeClr val="accent1"/>
              </a:buClr>
              <a:buSzPct val="80000"/>
              <a:buFont typeface="Courier New" panose="02070309020205020404" pitchFamily="49" charset="0"/>
              <a:buChar char="o"/>
              <a:defRPr sz="2000" b="0" i="0" kern="1200">
                <a:solidFill>
                  <a:schemeClr val="bg1"/>
                </a:solidFill>
                <a:effectLst>
                  <a:outerShdw blurRad="38100" dist="38100" dir="2700000" algn="tl">
                    <a:srgbClr val="000000">
                      <a:alpha val="43137"/>
                    </a:srgbClr>
                  </a:outerShdw>
                </a:effectLst>
                <a:latin typeface="+mj-lt"/>
                <a:ea typeface="+mj-ea"/>
                <a:cs typeface="+mj-cs"/>
              </a:defRPr>
            </a:lvl2pPr>
            <a:lvl3pPr marL="1143020" indent="-228604" algn="l" defTabSz="457207" rtl="0" eaLnBrk="1" latinLnBrk="0" hangingPunct="1">
              <a:spcBef>
                <a:spcPts val="1000"/>
              </a:spcBef>
              <a:spcAft>
                <a:spcPts val="0"/>
              </a:spcAft>
              <a:buClr>
                <a:schemeClr val="accent1"/>
              </a:buClr>
              <a:buSzPct val="80000"/>
              <a:buFont typeface="Courier New" panose="02070309020205020404" pitchFamily="49" charset="0"/>
              <a:buChar char="o"/>
              <a:defRPr sz="1800" b="0" i="0" kern="1200">
                <a:solidFill>
                  <a:schemeClr val="bg1"/>
                </a:solidFill>
                <a:effectLst>
                  <a:outerShdw blurRad="38100" dist="38100" dir="2700000" algn="tl">
                    <a:srgbClr val="000000">
                      <a:alpha val="43137"/>
                    </a:srgbClr>
                  </a:outerShdw>
                </a:effectLst>
                <a:latin typeface="+mj-lt"/>
                <a:ea typeface="+mj-ea"/>
                <a:cs typeface="+mj-cs"/>
              </a:defRPr>
            </a:lvl3pPr>
            <a:lvl4pPr marL="1600227" indent="-228604" algn="l" defTabSz="457207" rtl="0" eaLnBrk="1" latinLnBrk="0" hangingPunct="1">
              <a:spcBef>
                <a:spcPts val="1000"/>
              </a:spcBef>
              <a:spcAft>
                <a:spcPts val="0"/>
              </a:spcAft>
              <a:buClr>
                <a:schemeClr val="accent1"/>
              </a:buClr>
              <a:buSzPct val="80000"/>
              <a:buFont typeface="Courier New" panose="02070309020205020404" pitchFamily="49" charset="0"/>
              <a:buChar char="o"/>
              <a:defRPr sz="1600" b="0" i="0" kern="1200">
                <a:solidFill>
                  <a:schemeClr val="bg1"/>
                </a:solidFill>
                <a:effectLst>
                  <a:outerShdw blurRad="38100" dist="38100" dir="2700000" algn="tl">
                    <a:srgbClr val="000000">
                      <a:alpha val="43137"/>
                    </a:srgbClr>
                  </a:outerShdw>
                </a:effectLst>
                <a:latin typeface="+mj-lt"/>
                <a:ea typeface="+mj-ea"/>
                <a:cs typeface="+mj-cs"/>
              </a:defRPr>
            </a:lvl4pPr>
            <a:lvl5pPr marL="2057434" indent="-228604" algn="l" defTabSz="457207" rtl="0" eaLnBrk="1" latinLnBrk="0" hangingPunct="1">
              <a:spcBef>
                <a:spcPts val="1000"/>
              </a:spcBef>
              <a:spcAft>
                <a:spcPts val="0"/>
              </a:spcAft>
              <a:buClr>
                <a:schemeClr val="accent1"/>
              </a:buClr>
              <a:buSzPct val="80000"/>
              <a:buFont typeface="Courier New" panose="02070309020205020404" pitchFamily="49" charset="0"/>
              <a:buChar char="o"/>
              <a:defRPr sz="1600" b="0" i="0" kern="1200">
                <a:solidFill>
                  <a:schemeClr val="bg1"/>
                </a:solidFill>
                <a:effectLst>
                  <a:outerShdw blurRad="38100" dist="38100" dir="2700000" algn="tl">
                    <a:srgbClr val="000000">
                      <a:alpha val="43137"/>
                    </a:srgbClr>
                  </a:outerShdw>
                </a:effectLst>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Courier New" panose="02070309020205020404" pitchFamily="49" charset="0"/>
              <a:buNone/>
            </a:pPr>
            <a:r>
              <a:rPr lang="en-US" sz="2600" dirty="0">
                <a:hlinkClick r:id="rId2"/>
              </a:rPr>
              <a:t>Election Worker Proper Use of PPE Video</a:t>
            </a:r>
            <a:endParaRPr lang="en-US" sz="2200" dirty="0"/>
          </a:p>
        </p:txBody>
      </p:sp>
    </p:spTree>
    <p:extLst>
      <p:ext uri="{BB962C8B-B14F-4D97-AF65-F5344CB8AC3E}">
        <p14:creationId xmlns:p14="http://schemas.microsoft.com/office/powerpoint/2010/main" val="21602091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9B2F3-6187-4BF1-B72B-6744BEE66F5B}"/>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AE029A4C-03A0-44B2-B9E0-CA6251405120}"/>
              </a:ext>
            </a:extLst>
          </p:cNvPr>
          <p:cNvSpPr>
            <a:spLocks noGrp="1"/>
          </p:cNvSpPr>
          <p:nvPr>
            <p:ph idx="1"/>
          </p:nvPr>
        </p:nvSpPr>
        <p:spPr>
          <a:xfrm>
            <a:off x="593733" y="1413924"/>
            <a:ext cx="7796886" cy="4770973"/>
          </a:xfrm>
        </p:spPr>
        <p:txBody>
          <a:bodyPr>
            <a:normAutofit/>
          </a:bodyPr>
          <a:lstStyle/>
          <a:p>
            <a:pPr marL="0" indent="0">
              <a:buNone/>
            </a:pPr>
            <a:r>
              <a:rPr lang="en-US" dirty="0"/>
              <a:t>Physical (Social)Distancing</a:t>
            </a:r>
          </a:p>
          <a:p>
            <a:r>
              <a:rPr lang="en-US" sz="2000" dirty="0"/>
              <a:t>Maintain 6-feet of distance between yourself and others.</a:t>
            </a:r>
          </a:p>
          <a:p>
            <a:r>
              <a:rPr lang="en-US" sz="2000" dirty="0"/>
              <a:t>Configure voting area to allow for at least 6-feet of distance between:</a:t>
            </a:r>
          </a:p>
          <a:p>
            <a:pPr lvl="1"/>
            <a:r>
              <a:rPr lang="en-US" sz="1600" dirty="0"/>
              <a:t>Booths.</a:t>
            </a:r>
          </a:p>
          <a:p>
            <a:pPr lvl="1"/>
            <a:r>
              <a:rPr lang="en-US" sz="1600" dirty="0"/>
              <a:t>Voting stations. </a:t>
            </a:r>
          </a:p>
          <a:p>
            <a:pPr lvl="1"/>
            <a:r>
              <a:rPr lang="en-US" sz="1600" dirty="0"/>
              <a:t>Paths of travel.</a:t>
            </a:r>
          </a:p>
          <a:p>
            <a:pPr marL="0" indent="0">
              <a:buNone/>
            </a:pPr>
            <a:r>
              <a:rPr lang="en-US" dirty="0"/>
              <a:t>Voter Check-in Queue </a:t>
            </a:r>
            <a:r>
              <a:rPr lang="en-US" sz="2000" dirty="0"/>
              <a:t>	</a:t>
            </a:r>
          </a:p>
          <a:p>
            <a:r>
              <a:rPr lang="en-US" sz="2000" dirty="0"/>
              <a:t>Set-up outside of voter assistance center.</a:t>
            </a:r>
          </a:p>
          <a:p>
            <a:r>
              <a:rPr lang="en-US" sz="2000" dirty="0"/>
              <a:t>Only allow 5-6 voters in the voting area at a time.</a:t>
            </a:r>
          </a:p>
          <a:p>
            <a:r>
              <a:rPr lang="en-US" sz="2000" dirty="0"/>
              <a:t>Thoroughly clean after each group of voters is processed.</a:t>
            </a:r>
          </a:p>
        </p:txBody>
      </p:sp>
      <p:sp>
        <p:nvSpPr>
          <p:cNvPr id="4" name="Subtitle 3">
            <a:extLst>
              <a:ext uri="{FF2B5EF4-FFF2-40B4-BE49-F238E27FC236}">
                <a16:creationId xmlns:a16="http://schemas.microsoft.com/office/drawing/2014/main" id="{E35E63CD-FE99-4C75-8A30-4FBB28C00C2D}"/>
              </a:ext>
            </a:extLst>
          </p:cNvPr>
          <p:cNvSpPr>
            <a:spLocks noGrp="1"/>
          </p:cNvSpPr>
          <p:nvPr>
            <p:ph type="subTitle" idx="13"/>
          </p:nvPr>
        </p:nvSpPr>
        <p:spPr/>
        <p:txBody>
          <a:bodyPr>
            <a:normAutofit lnSpcReduction="10000"/>
          </a:bodyPr>
          <a:lstStyle/>
          <a:p>
            <a:r>
              <a:rPr lang="en-US" cap="none" dirty="0"/>
              <a:t>PHYSICAL DISTANCING</a:t>
            </a:r>
          </a:p>
        </p:txBody>
      </p:sp>
      <p:sp>
        <p:nvSpPr>
          <p:cNvPr id="7" name="Content Placeholder 2">
            <a:extLst>
              <a:ext uri="{FF2B5EF4-FFF2-40B4-BE49-F238E27FC236}">
                <a16:creationId xmlns:a16="http://schemas.microsoft.com/office/drawing/2014/main" id="{214B0C93-FB4B-40B4-A514-41CCA0A361BF}"/>
              </a:ext>
            </a:extLst>
          </p:cNvPr>
          <p:cNvSpPr txBox="1">
            <a:spLocks/>
          </p:cNvSpPr>
          <p:nvPr/>
        </p:nvSpPr>
        <p:spPr>
          <a:xfrm>
            <a:off x="593733" y="1413926"/>
            <a:ext cx="6899127" cy="2700874"/>
          </a:xfrm>
          <a:prstGeom prst="rect">
            <a:avLst/>
          </a:prstGeom>
        </p:spPr>
        <p:txBody>
          <a:bodyPr vert="horz" lIns="91440" tIns="45720" rIns="91440" bIns="45720" rtlCol="0">
            <a:normAutofit/>
          </a:bodyPr>
          <a:lstStyle>
            <a:lvl1pPr marL="342906" indent="-342906" algn="l" defTabSz="457207" rtl="0" eaLnBrk="1" latinLnBrk="0" hangingPunct="1">
              <a:spcBef>
                <a:spcPts val="1000"/>
              </a:spcBef>
              <a:spcAft>
                <a:spcPts val="0"/>
              </a:spcAft>
              <a:buClr>
                <a:schemeClr val="accent1"/>
              </a:buClr>
              <a:buSzPct val="80000"/>
              <a:buFont typeface="Courier New" panose="02070309020205020404" pitchFamily="49" charset="0"/>
              <a:buChar char="o"/>
              <a:defRPr sz="24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accent1"/>
              </a:buClr>
              <a:buSzPct val="80000"/>
              <a:buFont typeface="Courier New" panose="02070309020205020404" pitchFamily="49" charset="0"/>
              <a:buChar char="o"/>
              <a:defRPr sz="20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accent1"/>
              </a:buClr>
              <a:buSzPct val="80000"/>
              <a:buFont typeface="Courier New" panose="02070309020205020404" pitchFamily="49" charset="0"/>
              <a:buChar char="o"/>
              <a:defRPr sz="18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accent1"/>
              </a:buClr>
              <a:buSzPct val="80000"/>
              <a:buFont typeface="Courier New" panose="02070309020205020404" pitchFamily="49" charset="0"/>
              <a:buChar char="o"/>
              <a:defRPr sz="16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accent1"/>
              </a:buClr>
              <a:buSzPct val="80000"/>
              <a:buFont typeface="Courier New" panose="02070309020205020404" pitchFamily="49" charset="0"/>
              <a:buChar char="o"/>
              <a:defRPr sz="16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endParaRPr lang="en-US" dirty="0"/>
          </a:p>
        </p:txBody>
      </p:sp>
      <p:sp>
        <p:nvSpPr>
          <p:cNvPr id="6" name="Slide Number Placeholder 5">
            <a:extLst>
              <a:ext uri="{FF2B5EF4-FFF2-40B4-BE49-F238E27FC236}">
                <a16:creationId xmlns:a16="http://schemas.microsoft.com/office/drawing/2014/main" id="{63820537-F3B9-4528-9182-FAFE2E3463D7}"/>
              </a:ext>
            </a:extLst>
          </p:cNvPr>
          <p:cNvSpPr>
            <a:spLocks noGrp="1"/>
          </p:cNvSpPr>
          <p:nvPr>
            <p:ph type="sldNum" sz="quarter" idx="12"/>
          </p:nvPr>
        </p:nvSpPr>
        <p:spPr/>
        <p:txBody>
          <a:bodyPr/>
          <a:lstStyle/>
          <a:p>
            <a:fld id="{DD59F85E-000D-4D58-AD2E-34FE657D23CF}" type="slidenum">
              <a:rPr lang="en-US" smtClean="0"/>
              <a:t>36</a:t>
            </a:fld>
            <a:endParaRPr lang="en-US" dirty="0"/>
          </a:p>
        </p:txBody>
      </p:sp>
      <p:sp>
        <p:nvSpPr>
          <p:cNvPr id="11" name="Footer Placeholder 4">
            <a:extLst>
              <a:ext uri="{FF2B5EF4-FFF2-40B4-BE49-F238E27FC236}">
                <a16:creationId xmlns:a16="http://schemas.microsoft.com/office/drawing/2014/main" id="{82C82E37-E6F9-49AE-A3BF-F3755286DFE2}"/>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
        <p:nvSpPr>
          <p:cNvPr id="9" name="Content Placeholder 2">
            <a:extLst>
              <a:ext uri="{FF2B5EF4-FFF2-40B4-BE49-F238E27FC236}">
                <a16:creationId xmlns:a16="http://schemas.microsoft.com/office/drawing/2014/main" id="{67AC8295-776D-4273-B833-692481532205}"/>
              </a:ext>
            </a:extLst>
          </p:cNvPr>
          <p:cNvSpPr txBox="1">
            <a:spLocks/>
          </p:cNvSpPr>
          <p:nvPr/>
        </p:nvSpPr>
        <p:spPr>
          <a:xfrm>
            <a:off x="-304026" y="5635422"/>
            <a:ext cx="7796886" cy="3440852"/>
          </a:xfrm>
          <a:prstGeom prst="rect">
            <a:avLst/>
          </a:prstGeom>
        </p:spPr>
        <p:txBody>
          <a:bodyPr vert="horz" lIns="91440" tIns="45720" rIns="91440" bIns="45720" rtlCol="0">
            <a:normAutofit/>
          </a:bodyPr>
          <a:lstStyle>
            <a:lvl1pPr marL="342906" indent="-342906" algn="l" defTabSz="457207" rtl="0" eaLnBrk="1" latinLnBrk="0" hangingPunct="1">
              <a:spcBef>
                <a:spcPts val="1000"/>
              </a:spcBef>
              <a:spcAft>
                <a:spcPts val="0"/>
              </a:spcAft>
              <a:buClr>
                <a:schemeClr val="accent1"/>
              </a:buClr>
              <a:buSzPct val="80000"/>
              <a:buFont typeface="Courier New" panose="02070309020205020404" pitchFamily="49" charset="0"/>
              <a:buChar char="o"/>
              <a:defRPr sz="2400" b="0" i="0" kern="1200">
                <a:solidFill>
                  <a:schemeClr val="bg1"/>
                </a:solidFill>
                <a:effectLst>
                  <a:outerShdw blurRad="38100" dist="38100" dir="2700000" algn="tl">
                    <a:srgbClr val="000000">
                      <a:alpha val="43137"/>
                    </a:srgbClr>
                  </a:outerShdw>
                </a:effectLst>
                <a:latin typeface="+mj-lt"/>
                <a:ea typeface="+mj-ea"/>
                <a:cs typeface="+mj-cs"/>
              </a:defRPr>
            </a:lvl1pPr>
            <a:lvl2pPr marL="742962" indent="-285755" algn="l" defTabSz="457207" rtl="0" eaLnBrk="1" latinLnBrk="0" hangingPunct="1">
              <a:spcBef>
                <a:spcPts val="1000"/>
              </a:spcBef>
              <a:spcAft>
                <a:spcPts val="0"/>
              </a:spcAft>
              <a:buClr>
                <a:schemeClr val="accent1"/>
              </a:buClr>
              <a:buSzPct val="80000"/>
              <a:buFont typeface="Courier New" panose="02070309020205020404" pitchFamily="49" charset="0"/>
              <a:buChar char="o"/>
              <a:defRPr sz="2000" b="0" i="0" kern="1200">
                <a:solidFill>
                  <a:schemeClr val="bg1"/>
                </a:solidFill>
                <a:effectLst>
                  <a:outerShdw blurRad="38100" dist="38100" dir="2700000" algn="tl">
                    <a:srgbClr val="000000">
                      <a:alpha val="43137"/>
                    </a:srgbClr>
                  </a:outerShdw>
                </a:effectLst>
                <a:latin typeface="+mj-lt"/>
                <a:ea typeface="+mj-ea"/>
                <a:cs typeface="+mj-cs"/>
              </a:defRPr>
            </a:lvl2pPr>
            <a:lvl3pPr marL="1143020" indent="-228604" algn="l" defTabSz="457207" rtl="0" eaLnBrk="1" latinLnBrk="0" hangingPunct="1">
              <a:spcBef>
                <a:spcPts val="1000"/>
              </a:spcBef>
              <a:spcAft>
                <a:spcPts val="0"/>
              </a:spcAft>
              <a:buClr>
                <a:schemeClr val="accent1"/>
              </a:buClr>
              <a:buSzPct val="80000"/>
              <a:buFont typeface="Courier New" panose="02070309020205020404" pitchFamily="49" charset="0"/>
              <a:buChar char="o"/>
              <a:defRPr sz="1800" b="0" i="0" kern="1200">
                <a:solidFill>
                  <a:schemeClr val="bg1"/>
                </a:solidFill>
                <a:effectLst>
                  <a:outerShdw blurRad="38100" dist="38100" dir="2700000" algn="tl">
                    <a:srgbClr val="000000">
                      <a:alpha val="43137"/>
                    </a:srgbClr>
                  </a:outerShdw>
                </a:effectLst>
                <a:latin typeface="+mj-lt"/>
                <a:ea typeface="+mj-ea"/>
                <a:cs typeface="+mj-cs"/>
              </a:defRPr>
            </a:lvl3pPr>
            <a:lvl4pPr marL="1600227" indent="-228604" algn="l" defTabSz="457207" rtl="0" eaLnBrk="1" latinLnBrk="0" hangingPunct="1">
              <a:spcBef>
                <a:spcPts val="1000"/>
              </a:spcBef>
              <a:spcAft>
                <a:spcPts val="0"/>
              </a:spcAft>
              <a:buClr>
                <a:schemeClr val="accent1"/>
              </a:buClr>
              <a:buSzPct val="80000"/>
              <a:buFont typeface="Courier New" panose="02070309020205020404" pitchFamily="49" charset="0"/>
              <a:buChar char="o"/>
              <a:defRPr sz="1600" b="0" i="0" kern="1200">
                <a:solidFill>
                  <a:schemeClr val="bg1"/>
                </a:solidFill>
                <a:effectLst>
                  <a:outerShdw blurRad="38100" dist="38100" dir="2700000" algn="tl">
                    <a:srgbClr val="000000">
                      <a:alpha val="43137"/>
                    </a:srgbClr>
                  </a:outerShdw>
                </a:effectLst>
                <a:latin typeface="+mj-lt"/>
                <a:ea typeface="+mj-ea"/>
                <a:cs typeface="+mj-cs"/>
              </a:defRPr>
            </a:lvl4pPr>
            <a:lvl5pPr marL="2057434" indent="-228604" algn="l" defTabSz="457207" rtl="0" eaLnBrk="1" latinLnBrk="0" hangingPunct="1">
              <a:spcBef>
                <a:spcPts val="1000"/>
              </a:spcBef>
              <a:spcAft>
                <a:spcPts val="0"/>
              </a:spcAft>
              <a:buClr>
                <a:schemeClr val="accent1"/>
              </a:buClr>
              <a:buSzPct val="80000"/>
              <a:buFont typeface="Courier New" panose="02070309020205020404" pitchFamily="49" charset="0"/>
              <a:buChar char="o"/>
              <a:defRPr sz="1600" b="0" i="0" kern="1200">
                <a:solidFill>
                  <a:schemeClr val="bg1"/>
                </a:solidFill>
                <a:effectLst>
                  <a:outerShdw blurRad="38100" dist="38100" dir="2700000" algn="tl">
                    <a:srgbClr val="000000">
                      <a:alpha val="43137"/>
                    </a:srgbClr>
                  </a:outerShdw>
                </a:effectLst>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Courier New" panose="02070309020205020404" pitchFamily="49" charset="0"/>
              <a:buNone/>
            </a:pPr>
            <a:endParaRPr lang="en-US" sz="1600" dirty="0"/>
          </a:p>
        </p:txBody>
      </p:sp>
    </p:spTree>
    <p:extLst>
      <p:ext uri="{BB962C8B-B14F-4D97-AF65-F5344CB8AC3E}">
        <p14:creationId xmlns:p14="http://schemas.microsoft.com/office/powerpoint/2010/main" val="42176272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9B2F3-6187-4BF1-B72B-6744BEE66F5B}"/>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AE029A4C-03A0-44B2-B9E0-CA6251405120}"/>
              </a:ext>
            </a:extLst>
          </p:cNvPr>
          <p:cNvSpPr>
            <a:spLocks noGrp="1"/>
          </p:cNvSpPr>
          <p:nvPr>
            <p:ph idx="1"/>
          </p:nvPr>
        </p:nvSpPr>
        <p:spPr>
          <a:xfrm>
            <a:off x="263309" y="2583543"/>
            <a:ext cx="3205605" cy="2554204"/>
          </a:xfrm>
        </p:spPr>
        <p:txBody>
          <a:bodyPr>
            <a:normAutofit/>
          </a:bodyPr>
          <a:lstStyle/>
          <a:p>
            <a:pPr marL="0" indent="0">
              <a:buNone/>
            </a:pPr>
            <a:r>
              <a:rPr lang="en-US" dirty="0"/>
              <a:t>Create a natural flow directing voters along a one-way path of travel.</a:t>
            </a:r>
            <a:endParaRPr lang="en-US" sz="2000" dirty="0"/>
          </a:p>
        </p:txBody>
      </p:sp>
      <p:sp>
        <p:nvSpPr>
          <p:cNvPr id="4" name="Subtitle 3">
            <a:extLst>
              <a:ext uri="{FF2B5EF4-FFF2-40B4-BE49-F238E27FC236}">
                <a16:creationId xmlns:a16="http://schemas.microsoft.com/office/drawing/2014/main" id="{E35E63CD-FE99-4C75-8A30-4FBB28C00C2D}"/>
              </a:ext>
            </a:extLst>
          </p:cNvPr>
          <p:cNvSpPr>
            <a:spLocks noGrp="1"/>
          </p:cNvSpPr>
          <p:nvPr>
            <p:ph type="subTitle" idx="13"/>
          </p:nvPr>
        </p:nvSpPr>
        <p:spPr/>
        <p:txBody>
          <a:bodyPr>
            <a:normAutofit lnSpcReduction="10000"/>
          </a:bodyPr>
          <a:lstStyle/>
          <a:p>
            <a:r>
              <a:rPr lang="en-US" cap="none" dirty="0"/>
              <a:t>CONFIGURING VOTING AREA</a:t>
            </a:r>
          </a:p>
        </p:txBody>
      </p:sp>
      <p:sp>
        <p:nvSpPr>
          <p:cNvPr id="7" name="Content Placeholder 2">
            <a:extLst>
              <a:ext uri="{FF2B5EF4-FFF2-40B4-BE49-F238E27FC236}">
                <a16:creationId xmlns:a16="http://schemas.microsoft.com/office/drawing/2014/main" id="{214B0C93-FB4B-40B4-A514-41CCA0A361BF}"/>
              </a:ext>
            </a:extLst>
          </p:cNvPr>
          <p:cNvSpPr txBox="1">
            <a:spLocks/>
          </p:cNvSpPr>
          <p:nvPr/>
        </p:nvSpPr>
        <p:spPr>
          <a:xfrm>
            <a:off x="593733" y="1413926"/>
            <a:ext cx="6899127" cy="2700874"/>
          </a:xfrm>
          <a:prstGeom prst="rect">
            <a:avLst/>
          </a:prstGeom>
        </p:spPr>
        <p:txBody>
          <a:bodyPr vert="horz" lIns="91440" tIns="45720" rIns="91440" bIns="45720" rtlCol="0">
            <a:normAutofit/>
          </a:bodyPr>
          <a:lstStyle>
            <a:lvl1pPr marL="342906" indent="-342906" algn="l" defTabSz="457207" rtl="0" eaLnBrk="1" latinLnBrk="0" hangingPunct="1">
              <a:spcBef>
                <a:spcPts val="1000"/>
              </a:spcBef>
              <a:spcAft>
                <a:spcPts val="0"/>
              </a:spcAft>
              <a:buClr>
                <a:schemeClr val="accent1"/>
              </a:buClr>
              <a:buSzPct val="80000"/>
              <a:buFont typeface="Courier New" panose="02070309020205020404" pitchFamily="49" charset="0"/>
              <a:buChar char="o"/>
              <a:defRPr sz="24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accent1"/>
              </a:buClr>
              <a:buSzPct val="80000"/>
              <a:buFont typeface="Courier New" panose="02070309020205020404" pitchFamily="49" charset="0"/>
              <a:buChar char="o"/>
              <a:defRPr sz="20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accent1"/>
              </a:buClr>
              <a:buSzPct val="80000"/>
              <a:buFont typeface="Courier New" panose="02070309020205020404" pitchFamily="49" charset="0"/>
              <a:buChar char="o"/>
              <a:defRPr sz="18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accent1"/>
              </a:buClr>
              <a:buSzPct val="80000"/>
              <a:buFont typeface="Courier New" panose="02070309020205020404" pitchFamily="49" charset="0"/>
              <a:buChar char="o"/>
              <a:defRPr sz="16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accent1"/>
              </a:buClr>
              <a:buSzPct val="80000"/>
              <a:buFont typeface="Courier New" panose="02070309020205020404" pitchFamily="49" charset="0"/>
              <a:buChar char="o"/>
              <a:defRPr sz="16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endParaRPr lang="en-US" dirty="0"/>
          </a:p>
        </p:txBody>
      </p:sp>
      <p:sp>
        <p:nvSpPr>
          <p:cNvPr id="6" name="Slide Number Placeholder 5">
            <a:extLst>
              <a:ext uri="{FF2B5EF4-FFF2-40B4-BE49-F238E27FC236}">
                <a16:creationId xmlns:a16="http://schemas.microsoft.com/office/drawing/2014/main" id="{63820537-F3B9-4528-9182-FAFE2E3463D7}"/>
              </a:ext>
            </a:extLst>
          </p:cNvPr>
          <p:cNvSpPr>
            <a:spLocks noGrp="1"/>
          </p:cNvSpPr>
          <p:nvPr>
            <p:ph type="sldNum" sz="quarter" idx="12"/>
          </p:nvPr>
        </p:nvSpPr>
        <p:spPr/>
        <p:txBody>
          <a:bodyPr/>
          <a:lstStyle/>
          <a:p>
            <a:fld id="{DD59F85E-000D-4D58-AD2E-34FE657D23CF}" type="slidenum">
              <a:rPr lang="en-US" smtClean="0"/>
              <a:t>37</a:t>
            </a:fld>
            <a:endParaRPr lang="en-US" dirty="0"/>
          </a:p>
        </p:txBody>
      </p:sp>
      <p:sp>
        <p:nvSpPr>
          <p:cNvPr id="11" name="Footer Placeholder 4">
            <a:extLst>
              <a:ext uri="{FF2B5EF4-FFF2-40B4-BE49-F238E27FC236}">
                <a16:creationId xmlns:a16="http://schemas.microsoft.com/office/drawing/2014/main" id="{82C82E37-E6F9-49AE-A3BF-F3755286DFE2}"/>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pic>
        <p:nvPicPr>
          <p:cNvPr id="9" name="Picture 8">
            <a:extLst>
              <a:ext uri="{FF2B5EF4-FFF2-40B4-BE49-F238E27FC236}">
                <a16:creationId xmlns:a16="http://schemas.microsoft.com/office/drawing/2014/main" id="{EF5F20D1-2571-4AB6-A82D-0C0F6DF89C2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3760" y="1804248"/>
            <a:ext cx="5377327" cy="3991096"/>
          </a:xfrm>
          <a:prstGeom prst="rect">
            <a:avLst/>
          </a:prstGeom>
          <a:noFill/>
          <a:ln>
            <a:noFill/>
          </a:ln>
        </p:spPr>
      </p:pic>
    </p:spTree>
    <p:extLst>
      <p:ext uri="{BB962C8B-B14F-4D97-AF65-F5344CB8AC3E}">
        <p14:creationId xmlns:p14="http://schemas.microsoft.com/office/powerpoint/2010/main" val="41890748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9B2F3-6187-4BF1-B72B-6744BEE66F5B}"/>
              </a:ext>
            </a:extLst>
          </p:cNvPr>
          <p:cNvSpPr>
            <a:spLocks noGrp="1"/>
          </p:cNvSpPr>
          <p:nvPr>
            <p:ph type="title"/>
          </p:nvPr>
        </p:nvSpPr>
        <p:spPr/>
        <p:txBody>
          <a:bodyPr/>
          <a:lstStyle/>
          <a:p>
            <a:r>
              <a:rPr lang="en-US" dirty="0"/>
              <a:t>School of Instruction</a:t>
            </a:r>
          </a:p>
        </p:txBody>
      </p:sp>
      <p:sp>
        <p:nvSpPr>
          <p:cNvPr id="4" name="Subtitle 3">
            <a:extLst>
              <a:ext uri="{FF2B5EF4-FFF2-40B4-BE49-F238E27FC236}">
                <a16:creationId xmlns:a16="http://schemas.microsoft.com/office/drawing/2014/main" id="{E35E63CD-FE99-4C75-8A30-4FBB28C00C2D}"/>
              </a:ext>
            </a:extLst>
          </p:cNvPr>
          <p:cNvSpPr>
            <a:spLocks noGrp="1"/>
          </p:cNvSpPr>
          <p:nvPr>
            <p:ph type="subTitle" idx="13"/>
          </p:nvPr>
        </p:nvSpPr>
        <p:spPr/>
        <p:txBody>
          <a:bodyPr>
            <a:normAutofit lnSpcReduction="10000"/>
          </a:bodyPr>
          <a:lstStyle/>
          <a:p>
            <a:r>
              <a:rPr lang="en-US" cap="none" dirty="0"/>
              <a:t>ELECTION WORKER SCREENING</a:t>
            </a:r>
          </a:p>
        </p:txBody>
      </p:sp>
      <p:sp>
        <p:nvSpPr>
          <p:cNvPr id="6" name="Slide Number Placeholder 5">
            <a:extLst>
              <a:ext uri="{FF2B5EF4-FFF2-40B4-BE49-F238E27FC236}">
                <a16:creationId xmlns:a16="http://schemas.microsoft.com/office/drawing/2014/main" id="{63820537-F3B9-4528-9182-FAFE2E3463D7}"/>
              </a:ext>
            </a:extLst>
          </p:cNvPr>
          <p:cNvSpPr>
            <a:spLocks noGrp="1"/>
          </p:cNvSpPr>
          <p:nvPr>
            <p:ph type="sldNum" sz="quarter" idx="12"/>
          </p:nvPr>
        </p:nvSpPr>
        <p:spPr/>
        <p:txBody>
          <a:bodyPr/>
          <a:lstStyle/>
          <a:p>
            <a:fld id="{DD59F85E-000D-4D58-AD2E-34FE657D23CF}" type="slidenum">
              <a:rPr lang="en-US" smtClean="0"/>
              <a:t>38</a:t>
            </a:fld>
            <a:endParaRPr lang="en-US" dirty="0"/>
          </a:p>
        </p:txBody>
      </p:sp>
      <p:sp>
        <p:nvSpPr>
          <p:cNvPr id="11" name="Footer Placeholder 4">
            <a:extLst>
              <a:ext uri="{FF2B5EF4-FFF2-40B4-BE49-F238E27FC236}">
                <a16:creationId xmlns:a16="http://schemas.microsoft.com/office/drawing/2014/main" id="{82C82E37-E6F9-49AE-A3BF-F3755286DFE2}"/>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
        <p:nvSpPr>
          <p:cNvPr id="9" name="Content Placeholder 2">
            <a:extLst>
              <a:ext uri="{FF2B5EF4-FFF2-40B4-BE49-F238E27FC236}">
                <a16:creationId xmlns:a16="http://schemas.microsoft.com/office/drawing/2014/main" id="{67AC8295-776D-4273-B833-692481532205}"/>
              </a:ext>
            </a:extLst>
          </p:cNvPr>
          <p:cNvSpPr txBox="1">
            <a:spLocks/>
          </p:cNvSpPr>
          <p:nvPr/>
        </p:nvSpPr>
        <p:spPr>
          <a:xfrm>
            <a:off x="-304026" y="5635422"/>
            <a:ext cx="7796886" cy="3440852"/>
          </a:xfrm>
          <a:prstGeom prst="rect">
            <a:avLst/>
          </a:prstGeom>
        </p:spPr>
        <p:txBody>
          <a:bodyPr vert="horz" lIns="91440" tIns="45720" rIns="91440" bIns="45720" rtlCol="0">
            <a:normAutofit/>
          </a:bodyPr>
          <a:lstStyle>
            <a:lvl1pPr marL="342906" indent="-342906" algn="l" defTabSz="457207" rtl="0" eaLnBrk="1" latinLnBrk="0" hangingPunct="1">
              <a:spcBef>
                <a:spcPts val="1000"/>
              </a:spcBef>
              <a:spcAft>
                <a:spcPts val="0"/>
              </a:spcAft>
              <a:buClr>
                <a:schemeClr val="accent1"/>
              </a:buClr>
              <a:buSzPct val="80000"/>
              <a:buFont typeface="Courier New" panose="02070309020205020404" pitchFamily="49" charset="0"/>
              <a:buChar char="o"/>
              <a:defRPr sz="2400" b="0" i="0" kern="1200">
                <a:solidFill>
                  <a:schemeClr val="bg1"/>
                </a:solidFill>
                <a:effectLst>
                  <a:outerShdw blurRad="38100" dist="38100" dir="2700000" algn="tl">
                    <a:srgbClr val="000000">
                      <a:alpha val="43137"/>
                    </a:srgbClr>
                  </a:outerShdw>
                </a:effectLst>
                <a:latin typeface="+mj-lt"/>
                <a:ea typeface="+mj-ea"/>
                <a:cs typeface="+mj-cs"/>
              </a:defRPr>
            </a:lvl1pPr>
            <a:lvl2pPr marL="742962" indent="-285755" algn="l" defTabSz="457207" rtl="0" eaLnBrk="1" latinLnBrk="0" hangingPunct="1">
              <a:spcBef>
                <a:spcPts val="1000"/>
              </a:spcBef>
              <a:spcAft>
                <a:spcPts val="0"/>
              </a:spcAft>
              <a:buClr>
                <a:schemeClr val="accent1"/>
              </a:buClr>
              <a:buSzPct val="80000"/>
              <a:buFont typeface="Courier New" panose="02070309020205020404" pitchFamily="49" charset="0"/>
              <a:buChar char="o"/>
              <a:defRPr sz="2000" b="0" i="0" kern="1200">
                <a:solidFill>
                  <a:schemeClr val="bg1"/>
                </a:solidFill>
                <a:effectLst>
                  <a:outerShdw blurRad="38100" dist="38100" dir="2700000" algn="tl">
                    <a:srgbClr val="000000">
                      <a:alpha val="43137"/>
                    </a:srgbClr>
                  </a:outerShdw>
                </a:effectLst>
                <a:latin typeface="+mj-lt"/>
                <a:ea typeface="+mj-ea"/>
                <a:cs typeface="+mj-cs"/>
              </a:defRPr>
            </a:lvl2pPr>
            <a:lvl3pPr marL="1143020" indent="-228604" algn="l" defTabSz="457207" rtl="0" eaLnBrk="1" latinLnBrk="0" hangingPunct="1">
              <a:spcBef>
                <a:spcPts val="1000"/>
              </a:spcBef>
              <a:spcAft>
                <a:spcPts val="0"/>
              </a:spcAft>
              <a:buClr>
                <a:schemeClr val="accent1"/>
              </a:buClr>
              <a:buSzPct val="80000"/>
              <a:buFont typeface="Courier New" panose="02070309020205020404" pitchFamily="49" charset="0"/>
              <a:buChar char="o"/>
              <a:defRPr sz="1800" b="0" i="0" kern="1200">
                <a:solidFill>
                  <a:schemeClr val="bg1"/>
                </a:solidFill>
                <a:effectLst>
                  <a:outerShdw blurRad="38100" dist="38100" dir="2700000" algn="tl">
                    <a:srgbClr val="000000">
                      <a:alpha val="43137"/>
                    </a:srgbClr>
                  </a:outerShdw>
                </a:effectLst>
                <a:latin typeface="+mj-lt"/>
                <a:ea typeface="+mj-ea"/>
                <a:cs typeface="+mj-cs"/>
              </a:defRPr>
            </a:lvl3pPr>
            <a:lvl4pPr marL="1600227" indent="-228604" algn="l" defTabSz="457207" rtl="0" eaLnBrk="1" latinLnBrk="0" hangingPunct="1">
              <a:spcBef>
                <a:spcPts val="1000"/>
              </a:spcBef>
              <a:spcAft>
                <a:spcPts val="0"/>
              </a:spcAft>
              <a:buClr>
                <a:schemeClr val="accent1"/>
              </a:buClr>
              <a:buSzPct val="80000"/>
              <a:buFont typeface="Courier New" panose="02070309020205020404" pitchFamily="49" charset="0"/>
              <a:buChar char="o"/>
              <a:defRPr sz="1600" b="0" i="0" kern="1200">
                <a:solidFill>
                  <a:schemeClr val="bg1"/>
                </a:solidFill>
                <a:effectLst>
                  <a:outerShdw blurRad="38100" dist="38100" dir="2700000" algn="tl">
                    <a:srgbClr val="000000">
                      <a:alpha val="43137"/>
                    </a:srgbClr>
                  </a:outerShdw>
                </a:effectLst>
                <a:latin typeface="+mj-lt"/>
                <a:ea typeface="+mj-ea"/>
                <a:cs typeface="+mj-cs"/>
              </a:defRPr>
            </a:lvl4pPr>
            <a:lvl5pPr marL="2057434" indent="-228604" algn="l" defTabSz="457207" rtl="0" eaLnBrk="1" latinLnBrk="0" hangingPunct="1">
              <a:spcBef>
                <a:spcPts val="1000"/>
              </a:spcBef>
              <a:spcAft>
                <a:spcPts val="0"/>
              </a:spcAft>
              <a:buClr>
                <a:schemeClr val="accent1"/>
              </a:buClr>
              <a:buSzPct val="80000"/>
              <a:buFont typeface="Courier New" panose="02070309020205020404" pitchFamily="49" charset="0"/>
              <a:buChar char="o"/>
              <a:defRPr sz="1600" b="0" i="0" kern="1200">
                <a:solidFill>
                  <a:schemeClr val="bg1"/>
                </a:solidFill>
                <a:effectLst>
                  <a:outerShdw blurRad="38100" dist="38100" dir="2700000" algn="tl">
                    <a:srgbClr val="000000">
                      <a:alpha val="43137"/>
                    </a:srgbClr>
                  </a:outerShdw>
                </a:effectLst>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Courier New" panose="02070309020205020404" pitchFamily="49" charset="0"/>
              <a:buNone/>
            </a:pPr>
            <a:endParaRPr lang="en-US" sz="1600" dirty="0"/>
          </a:p>
        </p:txBody>
      </p:sp>
      <p:sp>
        <p:nvSpPr>
          <p:cNvPr id="12" name="Content Placeholder 2">
            <a:extLst>
              <a:ext uri="{FF2B5EF4-FFF2-40B4-BE49-F238E27FC236}">
                <a16:creationId xmlns:a16="http://schemas.microsoft.com/office/drawing/2014/main" id="{D244CE6C-C66E-4207-A93B-E8DCA98F91AB}"/>
              </a:ext>
            </a:extLst>
          </p:cNvPr>
          <p:cNvSpPr>
            <a:spLocks noGrp="1"/>
          </p:cNvSpPr>
          <p:nvPr>
            <p:ph idx="1"/>
          </p:nvPr>
        </p:nvSpPr>
        <p:spPr>
          <a:xfrm>
            <a:off x="593733" y="1287512"/>
            <a:ext cx="8052962" cy="4105911"/>
          </a:xfrm>
        </p:spPr>
        <p:txBody>
          <a:bodyPr>
            <a:normAutofit/>
          </a:bodyPr>
          <a:lstStyle/>
          <a:p>
            <a:pPr marL="0" indent="0">
              <a:buNone/>
            </a:pPr>
            <a:r>
              <a:rPr lang="en-US" sz="2600" dirty="0"/>
              <a:t>Complete screening before:</a:t>
            </a:r>
          </a:p>
          <a:p>
            <a:r>
              <a:rPr lang="en-US" sz="2000" dirty="0"/>
              <a:t>Attending in-person training.</a:t>
            </a:r>
          </a:p>
          <a:p>
            <a:r>
              <a:rPr lang="en-US" sz="2000" dirty="0"/>
              <a:t>Arriving to your assigned voter assistance center.</a:t>
            </a:r>
          </a:p>
          <a:p>
            <a:pPr marL="0" indent="0">
              <a:spcBef>
                <a:spcPts val="0"/>
              </a:spcBef>
              <a:buNone/>
            </a:pPr>
            <a:endParaRPr lang="en-US" sz="600" dirty="0"/>
          </a:p>
          <a:p>
            <a:pPr marL="0" indent="0">
              <a:buNone/>
            </a:pPr>
            <a:r>
              <a:rPr lang="en-US" sz="2600" dirty="0"/>
              <a:t>Screening includes:</a:t>
            </a:r>
          </a:p>
          <a:p>
            <a:r>
              <a:rPr lang="en-US" sz="2000" dirty="0"/>
              <a:t>Take temperature. </a:t>
            </a:r>
          </a:p>
          <a:p>
            <a:r>
              <a:rPr lang="en-US" sz="2000" dirty="0"/>
              <a:t>Symptom check*.</a:t>
            </a:r>
          </a:p>
          <a:p>
            <a:r>
              <a:rPr lang="en-US" sz="2000" dirty="0"/>
              <a:t>Apply hand hygiene.</a:t>
            </a:r>
          </a:p>
          <a:p>
            <a:pPr marL="0" indent="0">
              <a:buNone/>
            </a:pPr>
            <a:r>
              <a:rPr lang="en-US" sz="2000" dirty="0"/>
              <a:t>*Symptom check: Read page 40 for detailed list of symptoms to screen for.</a:t>
            </a:r>
          </a:p>
        </p:txBody>
      </p:sp>
      <p:sp>
        <p:nvSpPr>
          <p:cNvPr id="13" name="Text Placeholder 3">
            <a:extLst>
              <a:ext uri="{FF2B5EF4-FFF2-40B4-BE49-F238E27FC236}">
                <a16:creationId xmlns:a16="http://schemas.microsoft.com/office/drawing/2014/main" id="{FD4B69DB-55A4-429E-8A27-1C94DF8409AA}"/>
              </a:ext>
            </a:extLst>
          </p:cNvPr>
          <p:cNvSpPr txBox="1">
            <a:spLocks/>
          </p:cNvSpPr>
          <p:nvPr/>
        </p:nvSpPr>
        <p:spPr>
          <a:xfrm>
            <a:off x="593733" y="5444074"/>
            <a:ext cx="7796886" cy="825038"/>
          </a:xfrm>
          <a:prstGeom prst="rect">
            <a:avLst/>
          </a:prstGeom>
        </p:spPr>
        <p:txBody>
          <a:bodyPr vert="horz" lIns="91440" tIns="45720" rIns="91440" bIns="45720" rtlCol="0">
            <a:normAutofit fontScale="85000" lnSpcReduction="20000"/>
          </a:bodyPr>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1pPr>
            <a:lvl2pPr marL="457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pPr algn="ctr">
              <a:buClr>
                <a:schemeClr val="accent1"/>
              </a:buClr>
            </a:pPr>
            <a:r>
              <a:rPr lang="en-US" sz="2400" b="1" dirty="0">
                <a:solidFill>
                  <a:schemeClr val="accent1"/>
                </a:solidFill>
                <a:effectLst>
                  <a:outerShdw blurRad="38100" dist="38100" dir="2700000" algn="tl">
                    <a:srgbClr val="000000">
                      <a:alpha val="43137"/>
                    </a:srgbClr>
                  </a:outerShdw>
                </a:effectLst>
              </a:rPr>
              <a:t>IF YOU HAVE COLD, FLU, OR COVID SYMTPOMS OR A TEMPERATURE OF 100.4 OR GREATER STAY HOME AND CALL A PERSONAL HEALTHCARE PROVIDER</a:t>
            </a:r>
          </a:p>
        </p:txBody>
      </p:sp>
    </p:spTree>
    <p:extLst>
      <p:ext uri="{BB962C8B-B14F-4D97-AF65-F5344CB8AC3E}">
        <p14:creationId xmlns:p14="http://schemas.microsoft.com/office/powerpoint/2010/main" val="40189811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9B2F3-6187-4BF1-B72B-6744BEE66F5B}"/>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AE029A4C-03A0-44B2-B9E0-CA6251405120}"/>
              </a:ext>
            </a:extLst>
          </p:cNvPr>
          <p:cNvSpPr>
            <a:spLocks noGrp="1"/>
          </p:cNvSpPr>
          <p:nvPr>
            <p:ph idx="1"/>
          </p:nvPr>
        </p:nvSpPr>
        <p:spPr>
          <a:xfrm>
            <a:off x="593733" y="1480457"/>
            <a:ext cx="7876710" cy="3381828"/>
          </a:xfrm>
        </p:spPr>
        <p:txBody>
          <a:bodyPr>
            <a:normAutofit fontScale="92500" lnSpcReduction="20000"/>
          </a:bodyPr>
          <a:lstStyle/>
          <a:p>
            <a:pPr marL="0" indent="0">
              <a:buNone/>
            </a:pPr>
            <a:r>
              <a:rPr lang="en-US" sz="2600" dirty="0"/>
              <a:t>When to Clean:</a:t>
            </a:r>
          </a:p>
          <a:p>
            <a:r>
              <a:rPr lang="en-US" sz="2200" dirty="0"/>
              <a:t>Before the polls open.</a:t>
            </a:r>
          </a:p>
          <a:p>
            <a:r>
              <a:rPr lang="en-US" sz="2200" dirty="0"/>
              <a:t>After each group of voters are processed.</a:t>
            </a:r>
          </a:p>
          <a:p>
            <a:r>
              <a:rPr lang="en-US" sz="2200" dirty="0"/>
              <a:t>After polls close. </a:t>
            </a:r>
          </a:p>
          <a:p>
            <a:pPr marL="0" indent="0">
              <a:spcBef>
                <a:spcPts val="0"/>
              </a:spcBef>
              <a:buNone/>
            </a:pPr>
            <a:endParaRPr lang="en-US" sz="700" dirty="0"/>
          </a:p>
          <a:p>
            <a:pPr marL="0" indent="0">
              <a:spcBef>
                <a:spcPts val="0"/>
              </a:spcBef>
              <a:buNone/>
            </a:pPr>
            <a:endParaRPr lang="en-US" sz="600" dirty="0"/>
          </a:p>
          <a:p>
            <a:pPr marL="0" indent="0">
              <a:buNone/>
            </a:pPr>
            <a:r>
              <a:rPr lang="en-US" sz="2600" dirty="0"/>
              <a:t>What to Clean:</a:t>
            </a:r>
          </a:p>
          <a:p>
            <a:r>
              <a:rPr lang="en-US" sz="2200" dirty="0"/>
              <a:t>Doors and hardware.</a:t>
            </a:r>
          </a:p>
          <a:p>
            <a:r>
              <a:rPr lang="en-US" sz="2200" dirty="0"/>
              <a:t>Tables and surfaces. </a:t>
            </a:r>
          </a:p>
          <a:p>
            <a:r>
              <a:rPr lang="en-US" sz="2200" dirty="0"/>
              <a:t>Voting equipment and Poll Pad.</a:t>
            </a:r>
          </a:p>
        </p:txBody>
      </p:sp>
      <p:sp>
        <p:nvSpPr>
          <p:cNvPr id="4" name="Subtitle 3">
            <a:extLst>
              <a:ext uri="{FF2B5EF4-FFF2-40B4-BE49-F238E27FC236}">
                <a16:creationId xmlns:a16="http://schemas.microsoft.com/office/drawing/2014/main" id="{E35E63CD-FE99-4C75-8A30-4FBB28C00C2D}"/>
              </a:ext>
            </a:extLst>
          </p:cNvPr>
          <p:cNvSpPr>
            <a:spLocks noGrp="1"/>
          </p:cNvSpPr>
          <p:nvPr>
            <p:ph type="subTitle" idx="13"/>
          </p:nvPr>
        </p:nvSpPr>
        <p:spPr/>
        <p:txBody>
          <a:bodyPr>
            <a:normAutofit lnSpcReduction="10000"/>
          </a:bodyPr>
          <a:lstStyle/>
          <a:p>
            <a:r>
              <a:rPr lang="en-US" cap="none" dirty="0"/>
              <a:t>CLEANING GUIDELINES</a:t>
            </a:r>
          </a:p>
        </p:txBody>
      </p:sp>
      <p:sp>
        <p:nvSpPr>
          <p:cNvPr id="6" name="Slide Number Placeholder 5">
            <a:extLst>
              <a:ext uri="{FF2B5EF4-FFF2-40B4-BE49-F238E27FC236}">
                <a16:creationId xmlns:a16="http://schemas.microsoft.com/office/drawing/2014/main" id="{63820537-F3B9-4528-9182-FAFE2E3463D7}"/>
              </a:ext>
            </a:extLst>
          </p:cNvPr>
          <p:cNvSpPr>
            <a:spLocks noGrp="1"/>
          </p:cNvSpPr>
          <p:nvPr>
            <p:ph type="sldNum" sz="quarter" idx="12"/>
          </p:nvPr>
        </p:nvSpPr>
        <p:spPr/>
        <p:txBody>
          <a:bodyPr/>
          <a:lstStyle/>
          <a:p>
            <a:fld id="{DD59F85E-000D-4D58-AD2E-34FE657D23CF}" type="slidenum">
              <a:rPr lang="en-US" smtClean="0"/>
              <a:t>39</a:t>
            </a:fld>
            <a:endParaRPr lang="en-US" dirty="0"/>
          </a:p>
        </p:txBody>
      </p:sp>
      <p:sp>
        <p:nvSpPr>
          <p:cNvPr id="11" name="Footer Placeholder 4">
            <a:extLst>
              <a:ext uri="{FF2B5EF4-FFF2-40B4-BE49-F238E27FC236}">
                <a16:creationId xmlns:a16="http://schemas.microsoft.com/office/drawing/2014/main" id="{82C82E37-E6F9-49AE-A3BF-F3755286DFE2}"/>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
        <p:nvSpPr>
          <p:cNvPr id="13" name="Text Placeholder 3">
            <a:extLst>
              <a:ext uri="{FF2B5EF4-FFF2-40B4-BE49-F238E27FC236}">
                <a16:creationId xmlns:a16="http://schemas.microsoft.com/office/drawing/2014/main" id="{C6A8AC0C-E89A-438C-9801-3379B139B67B}"/>
              </a:ext>
            </a:extLst>
          </p:cNvPr>
          <p:cNvSpPr txBox="1">
            <a:spLocks/>
          </p:cNvSpPr>
          <p:nvPr/>
        </p:nvSpPr>
        <p:spPr>
          <a:xfrm>
            <a:off x="593733" y="4862285"/>
            <a:ext cx="8052962" cy="1509486"/>
          </a:xfrm>
          <a:prstGeom prst="rect">
            <a:avLst/>
          </a:prstGeom>
        </p:spPr>
        <p:txBody>
          <a:bodyPr vert="horz" lIns="91440" tIns="45720" rIns="91440" bIns="45720" rtlCol="0">
            <a:normAutofit fontScale="92500"/>
          </a:bodyPr>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1pPr>
            <a:lvl2pPr marL="457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pPr algn="ctr">
              <a:buClr>
                <a:schemeClr val="accent1"/>
              </a:buClr>
            </a:pPr>
            <a:r>
              <a:rPr lang="en-US" sz="2400" b="1" dirty="0">
                <a:solidFill>
                  <a:schemeClr val="accent1"/>
                </a:solidFill>
                <a:effectLst>
                  <a:outerShdw blurRad="38100" dist="38100" dir="2700000" algn="tl">
                    <a:srgbClr val="000000">
                      <a:alpha val="43137"/>
                    </a:srgbClr>
                  </a:outerShdw>
                </a:effectLst>
              </a:rPr>
              <a:t>REVIEW THE MANUAL CAREFULLY FOR VOTING EQUIPMENT CLEANING INSTRUCTIONS.</a:t>
            </a:r>
          </a:p>
          <a:p>
            <a:pPr algn="ctr">
              <a:spcBef>
                <a:spcPts val="1800"/>
              </a:spcBef>
              <a:buClr>
                <a:schemeClr val="accent1"/>
              </a:buClr>
            </a:pPr>
            <a:r>
              <a:rPr lang="en-US" sz="2400" b="1" dirty="0">
                <a:solidFill>
                  <a:schemeClr val="accent1"/>
                </a:solidFill>
                <a:effectLst>
                  <a:outerShdw blurRad="38100" dist="38100" dir="2700000" algn="tl">
                    <a:srgbClr val="000000">
                      <a:alpha val="43137"/>
                    </a:srgbClr>
                  </a:outerShdw>
                </a:effectLst>
              </a:rPr>
              <a:t>DO NOT USE DISINFECTANT WIPES ON VOTING EQUIPMENT.</a:t>
            </a:r>
          </a:p>
        </p:txBody>
      </p:sp>
    </p:spTree>
    <p:extLst>
      <p:ext uri="{BB962C8B-B14F-4D97-AF65-F5344CB8AC3E}">
        <p14:creationId xmlns:p14="http://schemas.microsoft.com/office/powerpoint/2010/main" val="1727715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A1970-9283-4F25-ACE6-7DCBCD0AEC18}"/>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421D0142-8BAC-4B2D-A3B3-E093F37DCC85}"/>
              </a:ext>
            </a:extLst>
          </p:cNvPr>
          <p:cNvSpPr>
            <a:spLocks noGrp="1"/>
          </p:cNvSpPr>
          <p:nvPr>
            <p:ph idx="1"/>
          </p:nvPr>
        </p:nvSpPr>
        <p:spPr>
          <a:xfrm>
            <a:off x="827700" y="1574800"/>
            <a:ext cx="6711654" cy="4610098"/>
          </a:xfrm>
        </p:spPr>
        <p:txBody>
          <a:bodyPr>
            <a:normAutofit/>
          </a:bodyPr>
          <a:lstStyle/>
          <a:p>
            <a:r>
              <a:rPr lang="en-US" dirty="0"/>
              <a:t>Contact Information</a:t>
            </a:r>
          </a:p>
          <a:p>
            <a:r>
              <a:rPr lang="en-US" dirty="0"/>
              <a:t>Preparing to Serve</a:t>
            </a:r>
          </a:p>
          <a:p>
            <a:r>
              <a:rPr lang="en-US" dirty="0"/>
              <a:t>Voter Rights</a:t>
            </a:r>
          </a:p>
          <a:p>
            <a:r>
              <a:rPr lang="en-US" dirty="0"/>
              <a:t>Voting</a:t>
            </a:r>
          </a:p>
          <a:p>
            <a:r>
              <a:rPr lang="en-US" dirty="0"/>
              <a:t>COVID Protection and Guidelines</a:t>
            </a:r>
          </a:p>
          <a:p>
            <a:r>
              <a:rPr lang="en-US" dirty="0"/>
              <a:t>Election Worker Conduct</a:t>
            </a:r>
          </a:p>
          <a:p>
            <a:r>
              <a:rPr lang="en-US" dirty="0"/>
              <a:t>Emergency Response</a:t>
            </a:r>
          </a:p>
          <a:p>
            <a:r>
              <a:rPr lang="en-US" dirty="0"/>
              <a:t>Conduct at the Polls</a:t>
            </a:r>
          </a:p>
        </p:txBody>
      </p:sp>
      <p:sp>
        <p:nvSpPr>
          <p:cNvPr id="4" name="Subtitle 3">
            <a:extLst>
              <a:ext uri="{FF2B5EF4-FFF2-40B4-BE49-F238E27FC236}">
                <a16:creationId xmlns:a16="http://schemas.microsoft.com/office/drawing/2014/main" id="{14F8BE47-D696-4647-8CD0-3B8419CFC444}"/>
              </a:ext>
            </a:extLst>
          </p:cNvPr>
          <p:cNvSpPr>
            <a:spLocks noGrp="1"/>
          </p:cNvSpPr>
          <p:nvPr>
            <p:ph type="subTitle" idx="13"/>
          </p:nvPr>
        </p:nvSpPr>
        <p:spPr/>
        <p:txBody>
          <a:bodyPr>
            <a:normAutofit lnSpcReduction="10000"/>
          </a:bodyPr>
          <a:lstStyle/>
          <a:p>
            <a:r>
              <a:rPr lang="en-US" dirty="0"/>
              <a:t>overview</a:t>
            </a:r>
          </a:p>
        </p:txBody>
      </p:sp>
      <p:sp>
        <p:nvSpPr>
          <p:cNvPr id="6" name="Slide Number Placeholder 5">
            <a:extLst>
              <a:ext uri="{FF2B5EF4-FFF2-40B4-BE49-F238E27FC236}">
                <a16:creationId xmlns:a16="http://schemas.microsoft.com/office/drawing/2014/main" id="{DD03AC76-902C-45F5-822B-58087BA1B53E}"/>
              </a:ext>
            </a:extLst>
          </p:cNvPr>
          <p:cNvSpPr>
            <a:spLocks noGrp="1"/>
          </p:cNvSpPr>
          <p:nvPr>
            <p:ph type="sldNum" sz="quarter" idx="12"/>
          </p:nvPr>
        </p:nvSpPr>
        <p:spPr/>
        <p:txBody>
          <a:bodyPr/>
          <a:lstStyle/>
          <a:p>
            <a:fld id="{DD59F85E-000D-4D58-AD2E-34FE657D23CF}" type="slidenum">
              <a:rPr lang="en-US" smtClean="0"/>
              <a:t>4</a:t>
            </a:fld>
            <a:endParaRPr lang="en-US" dirty="0"/>
          </a:p>
        </p:txBody>
      </p:sp>
      <p:sp>
        <p:nvSpPr>
          <p:cNvPr id="8" name="Footer Placeholder 4">
            <a:extLst>
              <a:ext uri="{FF2B5EF4-FFF2-40B4-BE49-F238E27FC236}">
                <a16:creationId xmlns:a16="http://schemas.microsoft.com/office/drawing/2014/main" id="{2E6FA882-A77E-4C83-B343-AA96D3ABA7E7}"/>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Tree>
    <p:extLst>
      <p:ext uri="{BB962C8B-B14F-4D97-AF65-F5344CB8AC3E}">
        <p14:creationId xmlns:p14="http://schemas.microsoft.com/office/powerpoint/2010/main" val="30511033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9B2F3-6187-4BF1-B72B-6744BEE66F5B}"/>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AE029A4C-03A0-44B2-B9E0-CA6251405120}"/>
              </a:ext>
            </a:extLst>
          </p:cNvPr>
          <p:cNvSpPr>
            <a:spLocks noGrp="1"/>
          </p:cNvSpPr>
          <p:nvPr>
            <p:ph idx="1"/>
          </p:nvPr>
        </p:nvSpPr>
        <p:spPr>
          <a:xfrm>
            <a:off x="633645" y="1712663"/>
            <a:ext cx="7876710" cy="4310743"/>
          </a:xfrm>
        </p:spPr>
        <p:txBody>
          <a:bodyPr>
            <a:normAutofit fontScale="92500" lnSpcReduction="10000"/>
          </a:bodyPr>
          <a:lstStyle/>
          <a:p>
            <a:pPr marL="0" indent="0">
              <a:buNone/>
            </a:pPr>
            <a:r>
              <a:rPr lang="en-US" sz="2600" dirty="0"/>
              <a:t>Worksite action plan provides:</a:t>
            </a:r>
          </a:p>
          <a:p>
            <a:r>
              <a:rPr lang="en-US" sz="2200" dirty="0"/>
              <a:t>Contact information. </a:t>
            </a:r>
          </a:p>
          <a:p>
            <a:r>
              <a:rPr lang="en-US" sz="2200" dirty="0"/>
              <a:t>Procedures for reporting COVID-related instances.</a:t>
            </a:r>
          </a:p>
          <a:p>
            <a:r>
              <a:rPr lang="en-US" sz="2200" dirty="0"/>
              <a:t>Safety and cleaning information. </a:t>
            </a:r>
          </a:p>
          <a:p>
            <a:r>
              <a:rPr lang="en-US" sz="2200" dirty="0"/>
              <a:t>Template for worksite evaluation. </a:t>
            </a:r>
          </a:p>
          <a:p>
            <a:pPr marL="0" indent="0">
              <a:spcBef>
                <a:spcPts val="0"/>
              </a:spcBef>
              <a:buNone/>
            </a:pPr>
            <a:r>
              <a:rPr lang="en-US" sz="2200" dirty="0"/>
              <a:t> </a:t>
            </a:r>
            <a:endParaRPr lang="en-US" sz="900" dirty="0"/>
          </a:p>
          <a:p>
            <a:pPr marL="0" indent="0">
              <a:spcBef>
                <a:spcPts val="0"/>
              </a:spcBef>
              <a:buNone/>
            </a:pPr>
            <a:endParaRPr lang="en-US" sz="700" dirty="0"/>
          </a:p>
          <a:p>
            <a:pPr marL="0" indent="0">
              <a:spcBef>
                <a:spcPts val="0"/>
              </a:spcBef>
              <a:buNone/>
            </a:pPr>
            <a:endParaRPr lang="en-US" sz="600" dirty="0"/>
          </a:p>
          <a:p>
            <a:pPr marL="0" indent="0">
              <a:buNone/>
            </a:pPr>
            <a:r>
              <a:rPr lang="en-US" sz="2600" dirty="0"/>
              <a:t>Managers are responsible for completing a worksite evaluation form twice each day: </a:t>
            </a:r>
          </a:p>
          <a:p>
            <a:r>
              <a:rPr lang="en-US" sz="2200" dirty="0"/>
              <a:t>1</a:t>
            </a:r>
            <a:r>
              <a:rPr lang="en-US" sz="2200" baseline="30000" dirty="0"/>
              <a:t>st</a:t>
            </a:r>
            <a:r>
              <a:rPr lang="en-US" sz="2200" dirty="0"/>
              <a:t> evaluation: 10 – 11 am.</a:t>
            </a:r>
          </a:p>
          <a:p>
            <a:r>
              <a:rPr lang="en-US" sz="2200" dirty="0"/>
              <a:t>2</a:t>
            </a:r>
            <a:r>
              <a:rPr lang="en-US" sz="2200" baseline="30000" dirty="0"/>
              <a:t>nd</a:t>
            </a:r>
            <a:r>
              <a:rPr lang="en-US" sz="2200" dirty="0"/>
              <a:t> evaluation: 2 – 3 pm. </a:t>
            </a:r>
          </a:p>
        </p:txBody>
      </p:sp>
      <p:sp>
        <p:nvSpPr>
          <p:cNvPr id="4" name="Subtitle 3">
            <a:extLst>
              <a:ext uri="{FF2B5EF4-FFF2-40B4-BE49-F238E27FC236}">
                <a16:creationId xmlns:a16="http://schemas.microsoft.com/office/drawing/2014/main" id="{E35E63CD-FE99-4C75-8A30-4FBB28C00C2D}"/>
              </a:ext>
            </a:extLst>
          </p:cNvPr>
          <p:cNvSpPr>
            <a:spLocks noGrp="1"/>
          </p:cNvSpPr>
          <p:nvPr>
            <p:ph type="subTitle" idx="13"/>
          </p:nvPr>
        </p:nvSpPr>
        <p:spPr/>
        <p:txBody>
          <a:bodyPr>
            <a:normAutofit lnSpcReduction="10000"/>
          </a:bodyPr>
          <a:lstStyle/>
          <a:p>
            <a:r>
              <a:rPr lang="en-US" cap="none" dirty="0"/>
              <a:t>WORKSITE ACTION PLAN</a:t>
            </a:r>
          </a:p>
        </p:txBody>
      </p:sp>
      <p:sp>
        <p:nvSpPr>
          <p:cNvPr id="6" name="Slide Number Placeholder 5">
            <a:extLst>
              <a:ext uri="{FF2B5EF4-FFF2-40B4-BE49-F238E27FC236}">
                <a16:creationId xmlns:a16="http://schemas.microsoft.com/office/drawing/2014/main" id="{63820537-F3B9-4528-9182-FAFE2E3463D7}"/>
              </a:ext>
            </a:extLst>
          </p:cNvPr>
          <p:cNvSpPr>
            <a:spLocks noGrp="1"/>
          </p:cNvSpPr>
          <p:nvPr>
            <p:ph type="sldNum" sz="quarter" idx="12"/>
          </p:nvPr>
        </p:nvSpPr>
        <p:spPr/>
        <p:txBody>
          <a:bodyPr/>
          <a:lstStyle/>
          <a:p>
            <a:fld id="{DD59F85E-000D-4D58-AD2E-34FE657D23CF}" type="slidenum">
              <a:rPr lang="en-US" smtClean="0"/>
              <a:t>40</a:t>
            </a:fld>
            <a:endParaRPr lang="en-US" dirty="0"/>
          </a:p>
        </p:txBody>
      </p:sp>
      <p:sp>
        <p:nvSpPr>
          <p:cNvPr id="11" name="Footer Placeholder 4">
            <a:extLst>
              <a:ext uri="{FF2B5EF4-FFF2-40B4-BE49-F238E27FC236}">
                <a16:creationId xmlns:a16="http://schemas.microsoft.com/office/drawing/2014/main" id="{82C82E37-E6F9-49AE-A3BF-F3755286DFE2}"/>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Tree>
    <p:extLst>
      <p:ext uri="{BB962C8B-B14F-4D97-AF65-F5344CB8AC3E}">
        <p14:creationId xmlns:p14="http://schemas.microsoft.com/office/powerpoint/2010/main" val="7495709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9B2F3-6187-4BF1-B72B-6744BEE66F5B}"/>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AE029A4C-03A0-44B2-B9E0-CA6251405120}"/>
              </a:ext>
            </a:extLst>
          </p:cNvPr>
          <p:cNvSpPr>
            <a:spLocks noGrp="1"/>
          </p:cNvSpPr>
          <p:nvPr>
            <p:ph idx="1"/>
          </p:nvPr>
        </p:nvSpPr>
        <p:spPr>
          <a:xfrm>
            <a:off x="633645" y="1712663"/>
            <a:ext cx="7876710" cy="4310743"/>
          </a:xfrm>
        </p:spPr>
        <p:txBody>
          <a:bodyPr>
            <a:normAutofit/>
          </a:bodyPr>
          <a:lstStyle/>
          <a:p>
            <a:pPr marL="0" indent="0" algn="ctr">
              <a:buNone/>
            </a:pPr>
            <a:r>
              <a:rPr lang="en-US" sz="3600" b="1" dirty="0"/>
              <a:t>COVID PPE SCENARIO</a:t>
            </a:r>
          </a:p>
          <a:p>
            <a:pPr marL="0" indent="0">
              <a:buNone/>
            </a:pPr>
            <a:endParaRPr lang="en-US" sz="2200" dirty="0"/>
          </a:p>
          <a:p>
            <a:pPr marL="0" indent="0">
              <a:buNone/>
            </a:pPr>
            <a:r>
              <a:rPr lang="en-US" sz="2200" dirty="0"/>
              <a:t>A team member refuses to wear their facial covering or repeatedly removes it when within 6-feet of other team members or voters.</a:t>
            </a:r>
          </a:p>
          <a:p>
            <a:pPr marL="0" indent="0">
              <a:buNone/>
            </a:pPr>
            <a:endParaRPr lang="en-US" sz="2200" dirty="0"/>
          </a:p>
          <a:p>
            <a:pPr marL="0" indent="0" algn="ctr">
              <a:buNone/>
            </a:pPr>
            <a:r>
              <a:rPr lang="en-US" sz="3200" b="1" dirty="0"/>
              <a:t>What do you do?</a:t>
            </a:r>
          </a:p>
        </p:txBody>
      </p:sp>
      <p:sp>
        <p:nvSpPr>
          <p:cNvPr id="4" name="Subtitle 3">
            <a:extLst>
              <a:ext uri="{FF2B5EF4-FFF2-40B4-BE49-F238E27FC236}">
                <a16:creationId xmlns:a16="http://schemas.microsoft.com/office/drawing/2014/main" id="{E35E63CD-FE99-4C75-8A30-4FBB28C00C2D}"/>
              </a:ext>
            </a:extLst>
          </p:cNvPr>
          <p:cNvSpPr>
            <a:spLocks noGrp="1"/>
          </p:cNvSpPr>
          <p:nvPr>
            <p:ph type="subTitle" idx="13"/>
          </p:nvPr>
        </p:nvSpPr>
        <p:spPr/>
        <p:txBody>
          <a:bodyPr>
            <a:normAutofit lnSpcReduction="10000"/>
          </a:bodyPr>
          <a:lstStyle/>
          <a:p>
            <a:r>
              <a:rPr lang="en-US" cap="none" dirty="0"/>
              <a:t>DISCUSSION SCENARIO</a:t>
            </a:r>
          </a:p>
        </p:txBody>
      </p:sp>
      <p:sp>
        <p:nvSpPr>
          <p:cNvPr id="6" name="Slide Number Placeholder 5">
            <a:extLst>
              <a:ext uri="{FF2B5EF4-FFF2-40B4-BE49-F238E27FC236}">
                <a16:creationId xmlns:a16="http://schemas.microsoft.com/office/drawing/2014/main" id="{63820537-F3B9-4528-9182-FAFE2E3463D7}"/>
              </a:ext>
            </a:extLst>
          </p:cNvPr>
          <p:cNvSpPr>
            <a:spLocks noGrp="1"/>
          </p:cNvSpPr>
          <p:nvPr>
            <p:ph type="sldNum" sz="quarter" idx="12"/>
          </p:nvPr>
        </p:nvSpPr>
        <p:spPr/>
        <p:txBody>
          <a:bodyPr/>
          <a:lstStyle/>
          <a:p>
            <a:fld id="{DD59F85E-000D-4D58-AD2E-34FE657D23CF}" type="slidenum">
              <a:rPr lang="en-US" smtClean="0"/>
              <a:t>41</a:t>
            </a:fld>
            <a:endParaRPr lang="en-US" dirty="0"/>
          </a:p>
        </p:txBody>
      </p:sp>
      <p:sp>
        <p:nvSpPr>
          <p:cNvPr id="11" name="Footer Placeholder 4">
            <a:extLst>
              <a:ext uri="{FF2B5EF4-FFF2-40B4-BE49-F238E27FC236}">
                <a16:creationId xmlns:a16="http://schemas.microsoft.com/office/drawing/2014/main" id="{82C82E37-E6F9-49AE-A3BF-F3755286DFE2}"/>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Tree>
    <p:extLst>
      <p:ext uri="{BB962C8B-B14F-4D97-AF65-F5344CB8AC3E}">
        <p14:creationId xmlns:p14="http://schemas.microsoft.com/office/powerpoint/2010/main" val="17913599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8F1A2D-BCF9-4841-9DD4-355DC27944CD}"/>
              </a:ext>
            </a:extLst>
          </p:cNvPr>
          <p:cNvSpPr>
            <a:spLocks noGrp="1"/>
          </p:cNvSpPr>
          <p:nvPr>
            <p:ph type="body" idx="1"/>
          </p:nvPr>
        </p:nvSpPr>
        <p:spPr>
          <a:xfrm>
            <a:off x="685798" y="1905000"/>
            <a:ext cx="3440014" cy="576262"/>
          </a:xfrm>
        </p:spPr>
        <p:txBody>
          <a:bodyPr/>
          <a:lstStyle/>
          <a:p>
            <a:r>
              <a:rPr lang="en-US" dirty="0"/>
              <a:t>Exterior </a:t>
            </a:r>
          </a:p>
        </p:txBody>
      </p:sp>
      <p:sp>
        <p:nvSpPr>
          <p:cNvPr id="3" name="Content Placeholder 2">
            <a:extLst>
              <a:ext uri="{FF2B5EF4-FFF2-40B4-BE49-F238E27FC236}">
                <a16:creationId xmlns:a16="http://schemas.microsoft.com/office/drawing/2014/main" id="{5A51E1C1-5512-4ECE-8B8A-1E7CF47CC611}"/>
              </a:ext>
            </a:extLst>
          </p:cNvPr>
          <p:cNvSpPr>
            <a:spLocks noGrp="1"/>
          </p:cNvSpPr>
          <p:nvPr>
            <p:ph sz="half" idx="2"/>
          </p:nvPr>
        </p:nvSpPr>
        <p:spPr>
          <a:xfrm>
            <a:off x="685800" y="2514599"/>
            <a:ext cx="3440013" cy="2498063"/>
          </a:xfrm>
        </p:spPr>
        <p:txBody>
          <a:bodyPr>
            <a:normAutofit/>
          </a:bodyPr>
          <a:lstStyle/>
          <a:p>
            <a:r>
              <a:rPr lang="en-US" dirty="0"/>
              <a:t>COVID poster at front entrance.</a:t>
            </a:r>
          </a:p>
          <a:p>
            <a:r>
              <a:rPr lang="en-US" dirty="0"/>
              <a:t>Free-standing “Line starts here” sign. </a:t>
            </a:r>
          </a:p>
          <a:p>
            <a:r>
              <a:rPr lang="en-US" dirty="0"/>
              <a:t>Blue masking tape to mark 6-foot standing markers.</a:t>
            </a:r>
          </a:p>
        </p:txBody>
      </p:sp>
      <p:sp>
        <p:nvSpPr>
          <p:cNvPr id="4" name="Text Placeholder 3">
            <a:extLst>
              <a:ext uri="{FF2B5EF4-FFF2-40B4-BE49-F238E27FC236}">
                <a16:creationId xmlns:a16="http://schemas.microsoft.com/office/drawing/2014/main" id="{A690CE62-70F3-4AD6-94E2-FEA3032C967A}"/>
              </a:ext>
            </a:extLst>
          </p:cNvPr>
          <p:cNvSpPr>
            <a:spLocks noGrp="1"/>
          </p:cNvSpPr>
          <p:nvPr>
            <p:ph type="body" sz="quarter" idx="3"/>
          </p:nvPr>
        </p:nvSpPr>
        <p:spPr/>
        <p:txBody>
          <a:bodyPr/>
          <a:lstStyle/>
          <a:p>
            <a:r>
              <a:rPr lang="en-US" dirty="0"/>
              <a:t>Interior</a:t>
            </a:r>
          </a:p>
        </p:txBody>
      </p:sp>
      <p:sp>
        <p:nvSpPr>
          <p:cNvPr id="5" name="Content Placeholder 4">
            <a:extLst>
              <a:ext uri="{FF2B5EF4-FFF2-40B4-BE49-F238E27FC236}">
                <a16:creationId xmlns:a16="http://schemas.microsoft.com/office/drawing/2014/main" id="{1145B774-EA9C-4B6D-8C89-C4CFC6431AAA}"/>
              </a:ext>
            </a:extLst>
          </p:cNvPr>
          <p:cNvSpPr>
            <a:spLocks noGrp="1"/>
          </p:cNvSpPr>
          <p:nvPr>
            <p:ph sz="quarter" idx="4"/>
          </p:nvPr>
        </p:nvSpPr>
        <p:spPr>
          <a:xfrm>
            <a:off x="4326416" y="2547937"/>
            <a:ext cx="3440014" cy="2233925"/>
          </a:xfrm>
        </p:spPr>
        <p:txBody>
          <a:bodyPr/>
          <a:lstStyle/>
          <a:p>
            <a:r>
              <a:rPr lang="en-US" dirty="0"/>
              <a:t>Blue masking tape to mark 6-foot arrow markers directing voters along the one-way path of travel.</a:t>
            </a:r>
          </a:p>
        </p:txBody>
      </p:sp>
      <p:sp>
        <p:nvSpPr>
          <p:cNvPr id="6" name="Title 5">
            <a:extLst>
              <a:ext uri="{FF2B5EF4-FFF2-40B4-BE49-F238E27FC236}">
                <a16:creationId xmlns:a16="http://schemas.microsoft.com/office/drawing/2014/main" id="{5C6133DC-7BA6-4E50-89D2-A32A96D9AFF6}"/>
              </a:ext>
            </a:extLst>
          </p:cNvPr>
          <p:cNvSpPr>
            <a:spLocks noGrp="1"/>
          </p:cNvSpPr>
          <p:nvPr>
            <p:ph type="title"/>
          </p:nvPr>
        </p:nvSpPr>
        <p:spPr/>
        <p:txBody>
          <a:bodyPr/>
          <a:lstStyle/>
          <a:p>
            <a:r>
              <a:rPr lang="en-US" dirty="0"/>
              <a:t>School of Instruction</a:t>
            </a:r>
          </a:p>
        </p:txBody>
      </p:sp>
      <p:sp>
        <p:nvSpPr>
          <p:cNvPr id="7" name="Subtitle 6">
            <a:extLst>
              <a:ext uri="{FF2B5EF4-FFF2-40B4-BE49-F238E27FC236}">
                <a16:creationId xmlns:a16="http://schemas.microsoft.com/office/drawing/2014/main" id="{EB8F8124-1CF2-4A45-8586-68CEABAB4017}"/>
              </a:ext>
            </a:extLst>
          </p:cNvPr>
          <p:cNvSpPr>
            <a:spLocks noGrp="1"/>
          </p:cNvSpPr>
          <p:nvPr>
            <p:ph type="subTitle" idx="13"/>
          </p:nvPr>
        </p:nvSpPr>
        <p:spPr/>
        <p:txBody>
          <a:bodyPr>
            <a:normAutofit lnSpcReduction="10000"/>
          </a:bodyPr>
          <a:lstStyle/>
          <a:p>
            <a:r>
              <a:rPr lang="en-US" dirty="0"/>
              <a:t>COVID-RELATED SIGNAGE</a:t>
            </a:r>
          </a:p>
        </p:txBody>
      </p:sp>
      <p:sp>
        <p:nvSpPr>
          <p:cNvPr id="8" name="Text Placeholder 3">
            <a:extLst>
              <a:ext uri="{FF2B5EF4-FFF2-40B4-BE49-F238E27FC236}">
                <a16:creationId xmlns:a16="http://schemas.microsoft.com/office/drawing/2014/main" id="{2388BA13-C9C3-4DBD-A320-7F82626E3004}"/>
              </a:ext>
            </a:extLst>
          </p:cNvPr>
          <p:cNvSpPr txBox="1">
            <a:spLocks/>
          </p:cNvSpPr>
          <p:nvPr/>
        </p:nvSpPr>
        <p:spPr>
          <a:xfrm>
            <a:off x="685798" y="5341888"/>
            <a:ext cx="7709446" cy="891150"/>
          </a:xfrm>
          <a:prstGeom prst="rect">
            <a:avLst/>
          </a:prstGeom>
        </p:spPr>
        <p:txBody>
          <a:bodyPr vert="horz" lIns="91440" tIns="45720" rIns="91440" bIns="45720" rtlCol="0">
            <a:normAutofit/>
          </a:bodyPr>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1pPr>
            <a:lvl2pPr marL="457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pPr algn="ctr">
              <a:buClr>
                <a:schemeClr val="accent1"/>
              </a:buClr>
            </a:pPr>
            <a:r>
              <a:rPr lang="en-US" sz="2400" b="1" dirty="0">
                <a:solidFill>
                  <a:schemeClr val="accent1"/>
                </a:solidFill>
                <a:effectLst>
                  <a:outerShdw blurRad="38100" dist="38100" dir="2700000" algn="tl">
                    <a:srgbClr val="000000">
                      <a:alpha val="43137"/>
                    </a:srgbClr>
                  </a:outerShdw>
                </a:effectLst>
              </a:rPr>
              <a:t>EXTERIOR AND INTERIOR SIGNAGE MUST BE SET-UP BEFORE THE POLLS OPEN.</a:t>
            </a:r>
          </a:p>
        </p:txBody>
      </p:sp>
      <p:sp>
        <p:nvSpPr>
          <p:cNvPr id="10" name="Slide Number Placeholder 9">
            <a:extLst>
              <a:ext uri="{FF2B5EF4-FFF2-40B4-BE49-F238E27FC236}">
                <a16:creationId xmlns:a16="http://schemas.microsoft.com/office/drawing/2014/main" id="{8B7DB8AB-0450-418B-AB65-98C347705E54}"/>
              </a:ext>
            </a:extLst>
          </p:cNvPr>
          <p:cNvSpPr>
            <a:spLocks noGrp="1"/>
          </p:cNvSpPr>
          <p:nvPr>
            <p:ph type="sldNum" sz="quarter" idx="12"/>
          </p:nvPr>
        </p:nvSpPr>
        <p:spPr/>
        <p:txBody>
          <a:bodyPr/>
          <a:lstStyle/>
          <a:p>
            <a:fld id="{DD59F85E-000D-4D58-AD2E-34FE657D23CF}" type="slidenum">
              <a:rPr lang="en-US" smtClean="0"/>
              <a:t>42</a:t>
            </a:fld>
            <a:endParaRPr lang="en-US" dirty="0"/>
          </a:p>
        </p:txBody>
      </p:sp>
      <p:sp>
        <p:nvSpPr>
          <p:cNvPr id="11" name="Footer Placeholder 4">
            <a:extLst>
              <a:ext uri="{FF2B5EF4-FFF2-40B4-BE49-F238E27FC236}">
                <a16:creationId xmlns:a16="http://schemas.microsoft.com/office/drawing/2014/main" id="{0BBE3D26-4CA8-47EA-9A88-9BACBBFAB9D4}"/>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Tree>
    <p:extLst>
      <p:ext uri="{BB962C8B-B14F-4D97-AF65-F5344CB8AC3E}">
        <p14:creationId xmlns:p14="http://schemas.microsoft.com/office/powerpoint/2010/main" val="30518758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9B2F3-6187-4BF1-B72B-6744BEE66F5B}"/>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AE029A4C-03A0-44B2-B9E0-CA6251405120}"/>
              </a:ext>
            </a:extLst>
          </p:cNvPr>
          <p:cNvSpPr>
            <a:spLocks noGrp="1"/>
          </p:cNvSpPr>
          <p:nvPr>
            <p:ph idx="1"/>
          </p:nvPr>
        </p:nvSpPr>
        <p:spPr>
          <a:xfrm>
            <a:off x="633645" y="1712664"/>
            <a:ext cx="7876710" cy="3570536"/>
          </a:xfrm>
        </p:spPr>
        <p:txBody>
          <a:bodyPr>
            <a:normAutofit fontScale="77500" lnSpcReduction="20000"/>
          </a:bodyPr>
          <a:lstStyle/>
          <a:p>
            <a:pPr marL="0" indent="0">
              <a:buNone/>
            </a:pPr>
            <a:r>
              <a:rPr lang="en-US" sz="2600" dirty="0"/>
              <a:t>Maintain a 6-foot distance from voters whenever possible.</a:t>
            </a:r>
          </a:p>
          <a:p>
            <a:pPr marL="0" indent="0">
              <a:spcBef>
                <a:spcPts val="0"/>
              </a:spcBef>
              <a:buNone/>
            </a:pPr>
            <a:endParaRPr lang="en-US" sz="1000" dirty="0"/>
          </a:p>
          <a:p>
            <a:pPr marL="0" indent="0">
              <a:buNone/>
            </a:pPr>
            <a:r>
              <a:rPr lang="en-US" sz="2600" dirty="0"/>
              <a:t>Use PPE provided by the Office of Elections for your protection. </a:t>
            </a:r>
          </a:p>
          <a:p>
            <a:pPr marL="0" indent="0">
              <a:spcBef>
                <a:spcPts val="0"/>
              </a:spcBef>
              <a:buNone/>
            </a:pPr>
            <a:endParaRPr lang="en-US" sz="800" dirty="0"/>
          </a:p>
          <a:p>
            <a:pPr marL="0" indent="0">
              <a:buNone/>
            </a:pPr>
            <a:r>
              <a:rPr lang="en-US" sz="2600" dirty="0"/>
              <a:t>Curbside Voting Safety Considerations</a:t>
            </a:r>
          </a:p>
          <a:p>
            <a:r>
              <a:rPr lang="en-US" sz="2200" dirty="0"/>
              <a:t>Wear gloves.</a:t>
            </a:r>
          </a:p>
          <a:p>
            <a:r>
              <a:rPr lang="en-US" sz="2200" dirty="0"/>
              <a:t>Bring hand-sanitizer. </a:t>
            </a:r>
          </a:p>
          <a:p>
            <a:r>
              <a:rPr lang="en-US" sz="2200" dirty="0"/>
              <a:t>Wear a mask or face covering. </a:t>
            </a:r>
          </a:p>
          <a:p>
            <a:pPr marL="0" indent="0">
              <a:spcBef>
                <a:spcPts val="0"/>
              </a:spcBef>
              <a:buNone/>
            </a:pPr>
            <a:endParaRPr lang="en-US" sz="800" dirty="0"/>
          </a:p>
          <a:p>
            <a:pPr marL="0" indent="0">
              <a:spcBef>
                <a:spcPts val="0"/>
              </a:spcBef>
              <a:buNone/>
            </a:pPr>
            <a:endParaRPr lang="en-US" sz="600" dirty="0"/>
          </a:p>
          <a:p>
            <a:pPr marL="0" indent="0">
              <a:buNone/>
            </a:pPr>
            <a:r>
              <a:rPr lang="en-US" sz="2600" dirty="0"/>
              <a:t>Ballot Handling Safety Considerations </a:t>
            </a:r>
          </a:p>
          <a:p>
            <a:r>
              <a:rPr lang="en-US" sz="2200" dirty="0"/>
              <a:t>Use disposable gloves when handling ballots and ballot envelopes.</a:t>
            </a:r>
          </a:p>
        </p:txBody>
      </p:sp>
      <p:sp>
        <p:nvSpPr>
          <p:cNvPr id="4" name="Subtitle 3">
            <a:extLst>
              <a:ext uri="{FF2B5EF4-FFF2-40B4-BE49-F238E27FC236}">
                <a16:creationId xmlns:a16="http://schemas.microsoft.com/office/drawing/2014/main" id="{E35E63CD-FE99-4C75-8A30-4FBB28C00C2D}"/>
              </a:ext>
            </a:extLst>
          </p:cNvPr>
          <p:cNvSpPr>
            <a:spLocks noGrp="1"/>
          </p:cNvSpPr>
          <p:nvPr>
            <p:ph type="subTitle" idx="13"/>
          </p:nvPr>
        </p:nvSpPr>
        <p:spPr/>
        <p:txBody>
          <a:bodyPr>
            <a:normAutofit lnSpcReduction="10000"/>
          </a:bodyPr>
          <a:lstStyle/>
          <a:p>
            <a:r>
              <a:rPr lang="en-US" cap="none" dirty="0"/>
              <a:t>PROCESSING VOTERS</a:t>
            </a:r>
          </a:p>
        </p:txBody>
      </p:sp>
      <p:sp>
        <p:nvSpPr>
          <p:cNvPr id="6" name="Slide Number Placeholder 5">
            <a:extLst>
              <a:ext uri="{FF2B5EF4-FFF2-40B4-BE49-F238E27FC236}">
                <a16:creationId xmlns:a16="http://schemas.microsoft.com/office/drawing/2014/main" id="{63820537-F3B9-4528-9182-FAFE2E3463D7}"/>
              </a:ext>
            </a:extLst>
          </p:cNvPr>
          <p:cNvSpPr>
            <a:spLocks noGrp="1"/>
          </p:cNvSpPr>
          <p:nvPr>
            <p:ph type="sldNum" sz="quarter" idx="12"/>
          </p:nvPr>
        </p:nvSpPr>
        <p:spPr/>
        <p:txBody>
          <a:bodyPr/>
          <a:lstStyle/>
          <a:p>
            <a:fld id="{DD59F85E-000D-4D58-AD2E-34FE657D23CF}" type="slidenum">
              <a:rPr lang="en-US" smtClean="0"/>
              <a:t>43</a:t>
            </a:fld>
            <a:endParaRPr lang="en-US" dirty="0"/>
          </a:p>
        </p:txBody>
      </p:sp>
      <p:sp>
        <p:nvSpPr>
          <p:cNvPr id="11" name="Footer Placeholder 4">
            <a:extLst>
              <a:ext uri="{FF2B5EF4-FFF2-40B4-BE49-F238E27FC236}">
                <a16:creationId xmlns:a16="http://schemas.microsoft.com/office/drawing/2014/main" id="{82C82E37-E6F9-49AE-A3BF-F3755286DFE2}"/>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
        <p:nvSpPr>
          <p:cNvPr id="7" name="Text Placeholder 3">
            <a:extLst>
              <a:ext uri="{FF2B5EF4-FFF2-40B4-BE49-F238E27FC236}">
                <a16:creationId xmlns:a16="http://schemas.microsoft.com/office/drawing/2014/main" id="{E50CAE43-19C1-415C-A7C6-DDE4319190BB}"/>
              </a:ext>
            </a:extLst>
          </p:cNvPr>
          <p:cNvSpPr txBox="1">
            <a:spLocks/>
          </p:cNvSpPr>
          <p:nvPr/>
        </p:nvSpPr>
        <p:spPr>
          <a:xfrm>
            <a:off x="673557" y="5500913"/>
            <a:ext cx="7796886" cy="870857"/>
          </a:xfrm>
          <a:prstGeom prst="rect">
            <a:avLst/>
          </a:prstGeom>
        </p:spPr>
        <p:txBody>
          <a:bodyPr vert="horz" lIns="91440" tIns="45720" rIns="91440" bIns="45720" rtlCol="0">
            <a:normAutofit/>
          </a:bodyPr>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1pPr>
            <a:lvl2pPr marL="457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pPr algn="ctr">
              <a:buClr>
                <a:schemeClr val="accent1"/>
              </a:buClr>
            </a:pPr>
            <a:r>
              <a:rPr lang="en-US" sz="2000" b="1" dirty="0">
                <a:solidFill>
                  <a:schemeClr val="accent1"/>
                </a:solidFill>
                <a:effectLst>
                  <a:outerShdw blurRad="38100" dist="38100" dir="2700000" algn="tl">
                    <a:srgbClr val="000000">
                      <a:alpha val="43137"/>
                    </a:srgbClr>
                  </a:outerShdw>
                </a:effectLst>
              </a:rPr>
              <a:t>REVIEW THE MANUAL CAREFULLY FOR COVID SAFETY CONSIDERATIONS WHEN PROCESSING VOTERS</a:t>
            </a:r>
          </a:p>
        </p:txBody>
      </p:sp>
    </p:spTree>
    <p:extLst>
      <p:ext uri="{BB962C8B-B14F-4D97-AF65-F5344CB8AC3E}">
        <p14:creationId xmlns:p14="http://schemas.microsoft.com/office/powerpoint/2010/main" val="14832759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9B2F3-6187-4BF1-B72B-6744BEE66F5B}"/>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AE029A4C-03A0-44B2-B9E0-CA6251405120}"/>
              </a:ext>
            </a:extLst>
          </p:cNvPr>
          <p:cNvSpPr>
            <a:spLocks noGrp="1"/>
          </p:cNvSpPr>
          <p:nvPr>
            <p:ph idx="1"/>
          </p:nvPr>
        </p:nvSpPr>
        <p:spPr>
          <a:xfrm>
            <a:off x="633645" y="1712664"/>
            <a:ext cx="7876710" cy="3018993"/>
          </a:xfrm>
        </p:spPr>
        <p:txBody>
          <a:bodyPr>
            <a:normAutofit/>
          </a:bodyPr>
          <a:lstStyle/>
          <a:p>
            <a:pPr marL="0" indent="0">
              <a:buNone/>
            </a:pPr>
            <a:r>
              <a:rPr lang="en-US" sz="2600" dirty="0"/>
              <a:t>If a voter arrives without a face covering offer the voter a temporary mask</a:t>
            </a:r>
            <a:r>
              <a:rPr lang="en-US" sz="2200" dirty="0"/>
              <a:t>. </a:t>
            </a:r>
          </a:p>
          <a:p>
            <a:pPr marL="0" indent="0">
              <a:spcBef>
                <a:spcPts val="0"/>
              </a:spcBef>
              <a:buNone/>
            </a:pPr>
            <a:endParaRPr lang="en-US" sz="800" dirty="0"/>
          </a:p>
          <a:p>
            <a:pPr marL="0" indent="0">
              <a:spcBef>
                <a:spcPts val="0"/>
              </a:spcBef>
              <a:buNone/>
            </a:pPr>
            <a:endParaRPr lang="en-US" sz="600" dirty="0"/>
          </a:p>
          <a:p>
            <a:pPr marL="0" indent="0">
              <a:buNone/>
            </a:pPr>
            <a:r>
              <a:rPr lang="en-US" sz="2600" dirty="0"/>
              <a:t>A leadership team member will be responsible for processing voters without a mask.</a:t>
            </a:r>
          </a:p>
          <a:p>
            <a:r>
              <a:rPr lang="en-US" sz="2200" dirty="0"/>
              <a:t>Escort to the table designated for unmasked voters.</a:t>
            </a:r>
          </a:p>
          <a:p>
            <a:r>
              <a:rPr lang="en-US" sz="2200" dirty="0"/>
              <a:t>Process the voter as a curbside voter. </a:t>
            </a:r>
          </a:p>
        </p:txBody>
      </p:sp>
      <p:sp>
        <p:nvSpPr>
          <p:cNvPr id="4" name="Subtitle 3">
            <a:extLst>
              <a:ext uri="{FF2B5EF4-FFF2-40B4-BE49-F238E27FC236}">
                <a16:creationId xmlns:a16="http://schemas.microsoft.com/office/drawing/2014/main" id="{E35E63CD-FE99-4C75-8A30-4FBB28C00C2D}"/>
              </a:ext>
            </a:extLst>
          </p:cNvPr>
          <p:cNvSpPr>
            <a:spLocks noGrp="1"/>
          </p:cNvSpPr>
          <p:nvPr>
            <p:ph type="subTitle" idx="13"/>
          </p:nvPr>
        </p:nvSpPr>
        <p:spPr/>
        <p:txBody>
          <a:bodyPr>
            <a:normAutofit lnSpcReduction="10000"/>
          </a:bodyPr>
          <a:lstStyle/>
          <a:p>
            <a:r>
              <a:rPr lang="en-US" cap="none" dirty="0"/>
              <a:t>VOTERS WITHOUT FACE COVERINGS</a:t>
            </a:r>
          </a:p>
        </p:txBody>
      </p:sp>
      <p:sp>
        <p:nvSpPr>
          <p:cNvPr id="6" name="Slide Number Placeholder 5">
            <a:extLst>
              <a:ext uri="{FF2B5EF4-FFF2-40B4-BE49-F238E27FC236}">
                <a16:creationId xmlns:a16="http://schemas.microsoft.com/office/drawing/2014/main" id="{63820537-F3B9-4528-9182-FAFE2E3463D7}"/>
              </a:ext>
            </a:extLst>
          </p:cNvPr>
          <p:cNvSpPr>
            <a:spLocks noGrp="1"/>
          </p:cNvSpPr>
          <p:nvPr>
            <p:ph type="sldNum" sz="quarter" idx="12"/>
          </p:nvPr>
        </p:nvSpPr>
        <p:spPr/>
        <p:txBody>
          <a:bodyPr/>
          <a:lstStyle/>
          <a:p>
            <a:fld id="{DD59F85E-000D-4D58-AD2E-34FE657D23CF}" type="slidenum">
              <a:rPr lang="en-US" smtClean="0"/>
              <a:t>44</a:t>
            </a:fld>
            <a:endParaRPr lang="en-US" dirty="0"/>
          </a:p>
        </p:txBody>
      </p:sp>
      <p:sp>
        <p:nvSpPr>
          <p:cNvPr id="11" name="Footer Placeholder 4">
            <a:extLst>
              <a:ext uri="{FF2B5EF4-FFF2-40B4-BE49-F238E27FC236}">
                <a16:creationId xmlns:a16="http://schemas.microsoft.com/office/drawing/2014/main" id="{82C82E37-E6F9-49AE-A3BF-F3755286DFE2}"/>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
        <p:nvSpPr>
          <p:cNvPr id="7" name="Text Placeholder 3">
            <a:extLst>
              <a:ext uri="{FF2B5EF4-FFF2-40B4-BE49-F238E27FC236}">
                <a16:creationId xmlns:a16="http://schemas.microsoft.com/office/drawing/2014/main" id="{E50CAE43-19C1-415C-A7C6-DDE4319190BB}"/>
              </a:ext>
            </a:extLst>
          </p:cNvPr>
          <p:cNvSpPr txBox="1">
            <a:spLocks/>
          </p:cNvSpPr>
          <p:nvPr/>
        </p:nvSpPr>
        <p:spPr>
          <a:xfrm>
            <a:off x="633645" y="4934857"/>
            <a:ext cx="7761599" cy="1436913"/>
          </a:xfrm>
          <a:prstGeom prst="rect">
            <a:avLst/>
          </a:prstGeom>
        </p:spPr>
        <p:txBody>
          <a:bodyPr vert="horz" lIns="91440" tIns="45720" rIns="91440" bIns="45720" rtlCol="0">
            <a:normAutofit fontScale="85000" lnSpcReduction="20000"/>
          </a:bodyPr>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1pPr>
            <a:lvl2pPr marL="457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pPr algn="ctr">
              <a:buClr>
                <a:schemeClr val="accent1"/>
              </a:buClr>
            </a:pPr>
            <a:r>
              <a:rPr lang="en-US" sz="2600" b="1" dirty="0">
                <a:solidFill>
                  <a:schemeClr val="accent1"/>
                </a:solidFill>
                <a:effectLst>
                  <a:outerShdw blurRad="38100" dist="38100" dir="2700000" algn="tl">
                    <a:srgbClr val="000000">
                      <a:alpha val="43137"/>
                    </a:srgbClr>
                  </a:outerShdw>
                </a:effectLst>
              </a:rPr>
              <a:t>REVIEW THE MANUAL CAREFULLY FOR PROCESSING VOTERS WITHOUT A MASK</a:t>
            </a:r>
          </a:p>
          <a:p>
            <a:pPr algn="ctr">
              <a:spcBef>
                <a:spcPts val="0"/>
              </a:spcBef>
              <a:buClr>
                <a:schemeClr val="accent1"/>
              </a:buClr>
            </a:pPr>
            <a:endParaRPr lang="en-US" sz="700" b="1" dirty="0">
              <a:solidFill>
                <a:schemeClr val="accent1"/>
              </a:solidFill>
              <a:effectLst>
                <a:outerShdw blurRad="38100" dist="38100" dir="2700000" algn="tl">
                  <a:srgbClr val="000000">
                    <a:alpha val="43137"/>
                  </a:srgbClr>
                </a:outerShdw>
              </a:effectLst>
            </a:endParaRPr>
          </a:p>
          <a:p>
            <a:pPr algn="ctr">
              <a:buClr>
                <a:schemeClr val="accent1"/>
              </a:buClr>
            </a:pPr>
            <a:r>
              <a:rPr lang="en-US" sz="2600" b="1" dirty="0">
                <a:solidFill>
                  <a:schemeClr val="accent1"/>
                </a:solidFill>
                <a:effectLst>
                  <a:outerShdw blurRad="38100" dist="38100" dir="2700000" algn="tl">
                    <a:srgbClr val="000000">
                      <a:alpha val="43137"/>
                    </a:srgbClr>
                  </a:outerShdw>
                </a:effectLst>
              </a:rPr>
              <a:t>VOTERS WITHOUT FACE COVERINGS SHOULD NEVER BE DENIED THE RIGHT TO VOTE</a:t>
            </a:r>
          </a:p>
        </p:txBody>
      </p:sp>
    </p:spTree>
    <p:extLst>
      <p:ext uri="{BB962C8B-B14F-4D97-AF65-F5344CB8AC3E}">
        <p14:creationId xmlns:p14="http://schemas.microsoft.com/office/powerpoint/2010/main" val="34173238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9B2F3-6187-4BF1-B72B-6744BEE66F5B}"/>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AE029A4C-03A0-44B2-B9E0-CA6251405120}"/>
              </a:ext>
            </a:extLst>
          </p:cNvPr>
          <p:cNvSpPr>
            <a:spLocks noGrp="1"/>
          </p:cNvSpPr>
          <p:nvPr>
            <p:ph idx="1"/>
          </p:nvPr>
        </p:nvSpPr>
        <p:spPr>
          <a:xfrm>
            <a:off x="633645" y="1712663"/>
            <a:ext cx="7876710" cy="4310743"/>
          </a:xfrm>
        </p:spPr>
        <p:txBody>
          <a:bodyPr>
            <a:normAutofit/>
          </a:bodyPr>
          <a:lstStyle/>
          <a:p>
            <a:pPr marL="0" indent="0" algn="ctr">
              <a:buNone/>
            </a:pPr>
            <a:r>
              <a:rPr lang="en-US" sz="3600" b="1" dirty="0"/>
              <a:t>COVID PPE SCENARIO</a:t>
            </a:r>
          </a:p>
          <a:p>
            <a:pPr marL="0" indent="0">
              <a:buNone/>
            </a:pPr>
            <a:endParaRPr lang="en-US" sz="2200" dirty="0"/>
          </a:p>
          <a:p>
            <a:pPr marL="0" indent="0">
              <a:buNone/>
            </a:pPr>
            <a:r>
              <a:rPr lang="en-US" sz="2200" dirty="0"/>
              <a:t>A voter refuses to wear their facial covering and escalates when you try to move them to the unmasked voter area.</a:t>
            </a:r>
          </a:p>
          <a:p>
            <a:pPr marL="0" indent="0">
              <a:buNone/>
            </a:pPr>
            <a:endParaRPr lang="en-US" sz="2200" dirty="0"/>
          </a:p>
          <a:p>
            <a:pPr marL="0" indent="0" algn="ctr">
              <a:buNone/>
            </a:pPr>
            <a:r>
              <a:rPr lang="en-US" sz="3200" b="1" dirty="0"/>
              <a:t>What do you do?</a:t>
            </a:r>
          </a:p>
        </p:txBody>
      </p:sp>
      <p:sp>
        <p:nvSpPr>
          <p:cNvPr id="4" name="Subtitle 3">
            <a:extLst>
              <a:ext uri="{FF2B5EF4-FFF2-40B4-BE49-F238E27FC236}">
                <a16:creationId xmlns:a16="http://schemas.microsoft.com/office/drawing/2014/main" id="{E35E63CD-FE99-4C75-8A30-4FBB28C00C2D}"/>
              </a:ext>
            </a:extLst>
          </p:cNvPr>
          <p:cNvSpPr>
            <a:spLocks noGrp="1"/>
          </p:cNvSpPr>
          <p:nvPr>
            <p:ph type="subTitle" idx="13"/>
          </p:nvPr>
        </p:nvSpPr>
        <p:spPr/>
        <p:txBody>
          <a:bodyPr>
            <a:normAutofit lnSpcReduction="10000"/>
          </a:bodyPr>
          <a:lstStyle/>
          <a:p>
            <a:r>
              <a:rPr lang="en-US" cap="none" dirty="0"/>
              <a:t>DISCUSSION SCENARIO</a:t>
            </a:r>
          </a:p>
        </p:txBody>
      </p:sp>
      <p:sp>
        <p:nvSpPr>
          <p:cNvPr id="6" name="Slide Number Placeholder 5">
            <a:extLst>
              <a:ext uri="{FF2B5EF4-FFF2-40B4-BE49-F238E27FC236}">
                <a16:creationId xmlns:a16="http://schemas.microsoft.com/office/drawing/2014/main" id="{63820537-F3B9-4528-9182-FAFE2E3463D7}"/>
              </a:ext>
            </a:extLst>
          </p:cNvPr>
          <p:cNvSpPr>
            <a:spLocks noGrp="1"/>
          </p:cNvSpPr>
          <p:nvPr>
            <p:ph type="sldNum" sz="quarter" idx="12"/>
          </p:nvPr>
        </p:nvSpPr>
        <p:spPr/>
        <p:txBody>
          <a:bodyPr/>
          <a:lstStyle/>
          <a:p>
            <a:fld id="{DD59F85E-000D-4D58-AD2E-34FE657D23CF}" type="slidenum">
              <a:rPr lang="en-US" smtClean="0"/>
              <a:t>45</a:t>
            </a:fld>
            <a:endParaRPr lang="en-US" dirty="0"/>
          </a:p>
        </p:txBody>
      </p:sp>
      <p:sp>
        <p:nvSpPr>
          <p:cNvPr id="11" name="Footer Placeholder 4">
            <a:extLst>
              <a:ext uri="{FF2B5EF4-FFF2-40B4-BE49-F238E27FC236}">
                <a16:creationId xmlns:a16="http://schemas.microsoft.com/office/drawing/2014/main" id="{82C82E37-E6F9-49AE-A3BF-F3755286DFE2}"/>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Tree>
    <p:extLst>
      <p:ext uri="{BB962C8B-B14F-4D97-AF65-F5344CB8AC3E}">
        <p14:creationId xmlns:p14="http://schemas.microsoft.com/office/powerpoint/2010/main" val="9281977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9B2F3-6187-4BF1-B72B-6744BEE66F5B}"/>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AE029A4C-03A0-44B2-B9E0-CA6251405120}"/>
              </a:ext>
            </a:extLst>
          </p:cNvPr>
          <p:cNvSpPr>
            <a:spLocks noGrp="1"/>
          </p:cNvSpPr>
          <p:nvPr>
            <p:ph idx="1"/>
          </p:nvPr>
        </p:nvSpPr>
        <p:spPr>
          <a:xfrm>
            <a:off x="633645" y="1712664"/>
            <a:ext cx="7876710" cy="3018993"/>
          </a:xfrm>
        </p:spPr>
        <p:txBody>
          <a:bodyPr>
            <a:normAutofit lnSpcReduction="10000"/>
          </a:bodyPr>
          <a:lstStyle/>
          <a:p>
            <a:pPr marL="0" indent="0">
              <a:buNone/>
            </a:pPr>
            <a:r>
              <a:rPr lang="en-US" sz="2600" dirty="0"/>
              <a:t>If an observer or watcher arrives without a face covering offer the them a temporary mask</a:t>
            </a:r>
            <a:r>
              <a:rPr lang="en-US" sz="2200" dirty="0"/>
              <a:t>. </a:t>
            </a:r>
          </a:p>
          <a:p>
            <a:pPr marL="0" indent="0">
              <a:spcBef>
                <a:spcPts val="0"/>
              </a:spcBef>
              <a:buNone/>
            </a:pPr>
            <a:endParaRPr lang="en-US" sz="800" dirty="0"/>
          </a:p>
          <a:p>
            <a:pPr marL="0" indent="0">
              <a:spcBef>
                <a:spcPts val="0"/>
              </a:spcBef>
              <a:buNone/>
            </a:pPr>
            <a:endParaRPr lang="en-US" sz="600" dirty="0"/>
          </a:p>
          <a:p>
            <a:pPr marL="0" indent="0">
              <a:buNone/>
            </a:pPr>
            <a:r>
              <a:rPr lang="en-US" sz="2600" dirty="0"/>
              <a:t>If an observer or watcher refuses to wear a facial covering, contact the Office of Elections.</a:t>
            </a:r>
          </a:p>
          <a:p>
            <a:pPr marL="0" indent="0">
              <a:buNone/>
            </a:pPr>
            <a:endParaRPr lang="en-US" sz="800" dirty="0"/>
          </a:p>
          <a:p>
            <a:pPr marL="0" indent="0">
              <a:buNone/>
            </a:pPr>
            <a:r>
              <a:rPr lang="en-US" sz="2600" dirty="0"/>
              <a:t>If the situation escalates contact law enforcement, then the Office of Elections.</a:t>
            </a:r>
          </a:p>
        </p:txBody>
      </p:sp>
      <p:sp>
        <p:nvSpPr>
          <p:cNvPr id="4" name="Subtitle 3">
            <a:extLst>
              <a:ext uri="{FF2B5EF4-FFF2-40B4-BE49-F238E27FC236}">
                <a16:creationId xmlns:a16="http://schemas.microsoft.com/office/drawing/2014/main" id="{E35E63CD-FE99-4C75-8A30-4FBB28C00C2D}"/>
              </a:ext>
            </a:extLst>
          </p:cNvPr>
          <p:cNvSpPr>
            <a:spLocks noGrp="1"/>
          </p:cNvSpPr>
          <p:nvPr>
            <p:ph type="subTitle" idx="13"/>
          </p:nvPr>
        </p:nvSpPr>
        <p:spPr>
          <a:xfrm>
            <a:off x="633645" y="673102"/>
            <a:ext cx="7093182" cy="390322"/>
          </a:xfrm>
        </p:spPr>
        <p:txBody>
          <a:bodyPr>
            <a:normAutofit lnSpcReduction="10000"/>
          </a:bodyPr>
          <a:lstStyle/>
          <a:p>
            <a:r>
              <a:rPr lang="en-US" cap="none" dirty="0"/>
              <a:t>OBSERVERS AND WATCHERS WITHOUT FACE COVERINGS</a:t>
            </a:r>
          </a:p>
        </p:txBody>
      </p:sp>
      <p:sp>
        <p:nvSpPr>
          <p:cNvPr id="6" name="Slide Number Placeholder 5">
            <a:extLst>
              <a:ext uri="{FF2B5EF4-FFF2-40B4-BE49-F238E27FC236}">
                <a16:creationId xmlns:a16="http://schemas.microsoft.com/office/drawing/2014/main" id="{63820537-F3B9-4528-9182-FAFE2E3463D7}"/>
              </a:ext>
            </a:extLst>
          </p:cNvPr>
          <p:cNvSpPr>
            <a:spLocks noGrp="1"/>
          </p:cNvSpPr>
          <p:nvPr>
            <p:ph type="sldNum" sz="quarter" idx="12"/>
          </p:nvPr>
        </p:nvSpPr>
        <p:spPr/>
        <p:txBody>
          <a:bodyPr/>
          <a:lstStyle/>
          <a:p>
            <a:fld id="{DD59F85E-000D-4D58-AD2E-34FE657D23CF}" type="slidenum">
              <a:rPr lang="en-US" smtClean="0"/>
              <a:t>46</a:t>
            </a:fld>
            <a:endParaRPr lang="en-US" dirty="0"/>
          </a:p>
        </p:txBody>
      </p:sp>
      <p:sp>
        <p:nvSpPr>
          <p:cNvPr id="11" name="Footer Placeholder 4">
            <a:extLst>
              <a:ext uri="{FF2B5EF4-FFF2-40B4-BE49-F238E27FC236}">
                <a16:creationId xmlns:a16="http://schemas.microsoft.com/office/drawing/2014/main" id="{82C82E37-E6F9-49AE-A3BF-F3755286DFE2}"/>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
        <p:nvSpPr>
          <p:cNvPr id="7" name="Text Placeholder 3">
            <a:extLst>
              <a:ext uri="{FF2B5EF4-FFF2-40B4-BE49-F238E27FC236}">
                <a16:creationId xmlns:a16="http://schemas.microsoft.com/office/drawing/2014/main" id="{E50CAE43-19C1-415C-A7C6-DDE4319190BB}"/>
              </a:ext>
            </a:extLst>
          </p:cNvPr>
          <p:cNvSpPr txBox="1">
            <a:spLocks/>
          </p:cNvSpPr>
          <p:nvPr/>
        </p:nvSpPr>
        <p:spPr>
          <a:xfrm>
            <a:off x="1333850" y="4862287"/>
            <a:ext cx="6501467" cy="1509484"/>
          </a:xfrm>
          <a:prstGeom prst="rect">
            <a:avLst/>
          </a:prstGeom>
        </p:spPr>
        <p:txBody>
          <a:bodyPr vert="horz" lIns="91440" tIns="45720" rIns="91440" bIns="45720" rtlCol="0">
            <a:normAutofit/>
          </a:bodyPr>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1pPr>
            <a:lvl2pPr marL="457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pPr algn="ctr">
              <a:buClr>
                <a:schemeClr val="accent1"/>
              </a:buClr>
            </a:pPr>
            <a:r>
              <a:rPr lang="en-US" sz="2600" b="1" dirty="0">
                <a:solidFill>
                  <a:schemeClr val="accent1"/>
                </a:solidFill>
                <a:effectLst>
                  <a:outerShdw blurRad="38100" dist="38100" dir="2700000" algn="tl">
                    <a:srgbClr val="000000">
                      <a:alpha val="43137"/>
                    </a:srgbClr>
                  </a:outerShdw>
                </a:effectLst>
              </a:rPr>
              <a:t>IF SOMEONE FEELS UNSAFE OR THREATENED, CALL 9-1-1 THEN THE OFFICE OF ELECTIONS IMMEDIATELY</a:t>
            </a:r>
          </a:p>
        </p:txBody>
      </p:sp>
    </p:spTree>
    <p:extLst>
      <p:ext uri="{BB962C8B-B14F-4D97-AF65-F5344CB8AC3E}">
        <p14:creationId xmlns:p14="http://schemas.microsoft.com/office/powerpoint/2010/main" val="17003748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9B2F3-6187-4BF1-B72B-6744BEE66F5B}"/>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AE029A4C-03A0-44B2-B9E0-CA6251405120}"/>
              </a:ext>
            </a:extLst>
          </p:cNvPr>
          <p:cNvSpPr>
            <a:spLocks noGrp="1"/>
          </p:cNvSpPr>
          <p:nvPr>
            <p:ph idx="1"/>
          </p:nvPr>
        </p:nvSpPr>
        <p:spPr>
          <a:xfrm>
            <a:off x="633645" y="1388039"/>
            <a:ext cx="7876710" cy="3035319"/>
          </a:xfrm>
        </p:spPr>
        <p:txBody>
          <a:bodyPr>
            <a:normAutofit/>
          </a:bodyPr>
          <a:lstStyle/>
          <a:p>
            <a:pPr marL="0" indent="0">
              <a:buNone/>
            </a:pPr>
            <a:r>
              <a:rPr lang="en-US" sz="2600" dirty="0"/>
              <a:t>Face coverings may be a point of conflict.</a:t>
            </a:r>
            <a:endParaRPr lang="en-US" sz="2200" dirty="0"/>
          </a:p>
          <a:p>
            <a:pPr marL="0" indent="0">
              <a:spcBef>
                <a:spcPts val="0"/>
              </a:spcBef>
              <a:buNone/>
            </a:pPr>
            <a:endParaRPr lang="en-US" sz="800" dirty="0"/>
          </a:p>
          <a:p>
            <a:pPr marL="0" indent="0">
              <a:spcBef>
                <a:spcPts val="0"/>
              </a:spcBef>
              <a:buNone/>
            </a:pPr>
            <a:endParaRPr lang="en-US" sz="600" dirty="0"/>
          </a:p>
          <a:p>
            <a:pPr marL="0" indent="0">
              <a:spcBef>
                <a:spcPts val="0"/>
              </a:spcBef>
              <a:buNone/>
            </a:pPr>
            <a:r>
              <a:rPr lang="en-US" sz="2600" dirty="0"/>
              <a:t>Rise above disgruntlement or anger using de-escalation measures:</a:t>
            </a:r>
          </a:p>
          <a:p>
            <a:r>
              <a:rPr lang="en-US" sz="2200" dirty="0"/>
              <a:t>Speak in a calm and normal volume.</a:t>
            </a:r>
          </a:p>
          <a:p>
            <a:r>
              <a:rPr lang="en-US" sz="2200" dirty="0"/>
              <a:t>Be respectful. </a:t>
            </a:r>
          </a:p>
          <a:p>
            <a:r>
              <a:rPr lang="en-US" sz="2200" dirty="0"/>
              <a:t>Resist the urge to engage in the conflict or argue. </a:t>
            </a:r>
          </a:p>
        </p:txBody>
      </p:sp>
      <p:sp>
        <p:nvSpPr>
          <p:cNvPr id="4" name="Subtitle 3">
            <a:extLst>
              <a:ext uri="{FF2B5EF4-FFF2-40B4-BE49-F238E27FC236}">
                <a16:creationId xmlns:a16="http://schemas.microsoft.com/office/drawing/2014/main" id="{E35E63CD-FE99-4C75-8A30-4FBB28C00C2D}"/>
              </a:ext>
            </a:extLst>
          </p:cNvPr>
          <p:cNvSpPr>
            <a:spLocks noGrp="1"/>
          </p:cNvSpPr>
          <p:nvPr>
            <p:ph type="subTitle" idx="13"/>
          </p:nvPr>
        </p:nvSpPr>
        <p:spPr/>
        <p:txBody>
          <a:bodyPr>
            <a:normAutofit lnSpcReduction="10000"/>
          </a:bodyPr>
          <a:lstStyle/>
          <a:p>
            <a:r>
              <a:rPr lang="en-US" cap="none" dirty="0"/>
              <a:t>CONFLICT DE-ESCALATION</a:t>
            </a:r>
          </a:p>
        </p:txBody>
      </p:sp>
      <p:sp>
        <p:nvSpPr>
          <p:cNvPr id="6" name="Slide Number Placeholder 5">
            <a:extLst>
              <a:ext uri="{FF2B5EF4-FFF2-40B4-BE49-F238E27FC236}">
                <a16:creationId xmlns:a16="http://schemas.microsoft.com/office/drawing/2014/main" id="{63820537-F3B9-4528-9182-FAFE2E3463D7}"/>
              </a:ext>
            </a:extLst>
          </p:cNvPr>
          <p:cNvSpPr>
            <a:spLocks noGrp="1"/>
          </p:cNvSpPr>
          <p:nvPr>
            <p:ph type="sldNum" sz="quarter" idx="12"/>
          </p:nvPr>
        </p:nvSpPr>
        <p:spPr/>
        <p:txBody>
          <a:bodyPr/>
          <a:lstStyle/>
          <a:p>
            <a:fld id="{DD59F85E-000D-4D58-AD2E-34FE657D23CF}" type="slidenum">
              <a:rPr lang="en-US" smtClean="0"/>
              <a:t>47</a:t>
            </a:fld>
            <a:endParaRPr lang="en-US" dirty="0"/>
          </a:p>
        </p:txBody>
      </p:sp>
      <p:sp>
        <p:nvSpPr>
          <p:cNvPr id="11" name="Footer Placeholder 4">
            <a:extLst>
              <a:ext uri="{FF2B5EF4-FFF2-40B4-BE49-F238E27FC236}">
                <a16:creationId xmlns:a16="http://schemas.microsoft.com/office/drawing/2014/main" id="{82C82E37-E6F9-49AE-A3BF-F3755286DFE2}"/>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
        <p:nvSpPr>
          <p:cNvPr id="7" name="Text Placeholder 3">
            <a:extLst>
              <a:ext uri="{FF2B5EF4-FFF2-40B4-BE49-F238E27FC236}">
                <a16:creationId xmlns:a16="http://schemas.microsoft.com/office/drawing/2014/main" id="{E50CAE43-19C1-415C-A7C6-DDE4319190BB}"/>
              </a:ext>
            </a:extLst>
          </p:cNvPr>
          <p:cNvSpPr txBox="1">
            <a:spLocks/>
          </p:cNvSpPr>
          <p:nvPr/>
        </p:nvSpPr>
        <p:spPr>
          <a:xfrm>
            <a:off x="633645" y="5440903"/>
            <a:ext cx="7761599" cy="976359"/>
          </a:xfrm>
          <a:prstGeom prst="rect">
            <a:avLst/>
          </a:prstGeom>
        </p:spPr>
        <p:txBody>
          <a:bodyPr vert="horz" lIns="91440" tIns="45720" rIns="91440" bIns="45720" rtlCol="0">
            <a:normAutofit/>
          </a:bodyPr>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1pPr>
            <a:lvl2pPr marL="457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pPr algn="ctr">
              <a:buClr>
                <a:schemeClr val="accent1"/>
              </a:buClr>
            </a:pPr>
            <a:r>
              <a:rPr lang="en-US" sz="2600" b="1" dirty="0">
                <a:solidFill>
                  <a:schemeClr val="accent1"/>
                </a:solidFill>
                <a:effectLst>
                  <a:outerShdw blurRad="38100" dist="38100" dir="2700000" algn="tl">
                    <a:srgbClr val="000000">
                      <a:alpha val="43137"/>
                    </a:srgbClr>
                  </a:outerShdw>
                </a:effectLst>
              </a:rPr>
              <a:t>REVIEW THE MANUAL CAREFULLY FOR DE-ESCALATION TECHNIQUES</a:t>
            </a:r>
          </a:p>
        </p:txBody>
      </p:sp>
      <p:sp>
        <p:nvSpPr>
          <p:cNvPr id="9" name="Content Placeholder 2">
            <a:extLst>
              <a:ext uri="{FF2B5EF4-FFF2-40B4-BE49-F238E27FC236}">
                <a16:creationId xmlns:a16="http://schemas.microsoft.com/office/drawing/2014/main" id="{DEB06373-87A9-440D-B453-385FF3F4247C}"/>
              </a:ext>
            </a:extLst>
          </p:cNvPr>
          <p:cNvSpPr txBox="1">
            <a:spLocks/>
          </p:cNvSpPr>
          <p:nvPr/>
        </p:nvSpPr>
        <p:spPr>
          <a:xfrm>
            <a:off x="769985" y="4673601"/>
            <a:ext cx="7876710" cy="442686"/>
          </a:xfrm>
          <a:prstGeom prst="rect">
            <a:avLst/>
          </a:prstGeom>
        </p:spPr>
        <p:txBody>
          <a:bodyPr vert="horz" lIns="91440" tIns="45720" rIns="91440" bIns="45720" rtlCol="0">
            <a:normAutofit fontScale="85000" lnSpcReduction="10000"/>
          </a:bodyPr>
          <a:lstStyle>
            <a:lvl1pPr marL="342906" indent="-342906" algn="l" defTabSz="457207" rtl="0" eaLnBrk="1" latinLnBrk="0" hangingPunct="1">
              <a:spcBef>
                <a:spcPts val="1000"/>
              </a:spcBef>
              <a:spcAft>
                <a:spcPts val="0"/>
              </a:spcAft>
              <a:buClr>
                <a:schemeClr val="accent1"/>
              </a:buClr>
              <a:buSzPct val="80000"/>
              <a:buFont typeface="Courier New" panose="02070309020205020404" pitchFamily="49" charset="0"/>
              <a:buChar char="o"/>
              <a:defRPr sz="2400" b="0" i="0" kern="1200">
                <a:solidFill>
                  <a:schemeClr val="bg1"/>
                </a:solidFill>
                <a:effectLst>
                  <a:outerShdw blurRad="38100" dist="38100" dir="2700000" algn="tl">
                    <a:srgbClr val="000000">
                      <a:alpha val="43137"/>
                    </a:srgbClr>
                  </a:outerShdw>
                </a:effectLst>
                <a:latin typeface="+mj-lt"/>
                <a:ea typeface="+mj-ea"/>
                <a:cs typeface="+mj-cs"/>
              </a:defRPr>
            </a:lvl1pPr>
            <a:lvl2pPr marL="742962" indent="-285755" algn="l" defTabSz="457207" rtl="0" eaLnBrk="1" latinLnBrk="0" hangingPunct="1">
              <a:spcBef>
                <a:spcPts val="1000"/>
              </a:spcBef>
              <a:spcAft>
                <a:spcPts val="0"/>
              </a:spcAft>
              <a:buClr>
                <a:schemeClr val="accent1"/>
              </a:buClr>
              <a:buSzPct val="80000"/>
              <a:buFont typeface="Courier New" panose="02070309020205020404" pitchFamily="49" charset="0"/>
              <a:buChar char="o"/>
              <a:defRPr sz="2000" b="0" i="0" kern="1200">
                <a:solidFill>
                  <a:schemeClr val="bg1"/>
                </a:solidFill>
                <a:effectLst>
                  <a:outerShdw blurRad="38100" dist="38100" dir="2700000" algn="tl">
                    <a:srgbClr val="000000">
                      <a:alpha val="43137"/>
                    </a:srgbClr>
                  </a:outerShdw>
                </a:effectLst>
                <a:latin typeface="+mj-lt"/>
                <a:ea typeface="+mj-ea"/>
                <a:cs typeface="+mj-cs"/>
              </a:defRPr>
            </a:lvl2pPr>
            <a:lvl3pPr marL="1143020" indent="-228604" algn="l" defTabSz="457207" rtl="0" eaLnBrk="1" latinLnBrk="0" hangingPunct="1">
              <a:spcBef>
                <a:spcPts val="1000"/>
              </a:spcBef>
              <a:spcAft>
                <a:spcPts val="0"/>
              </a:spcAft>
              <a:buClr>
                <a:schemeClr val="accent1"/>
              </a:buClr>
              <a:buSzPct val="80000"/>
              <a:buFont typeface="Courier New" panose="02070309020205020404" pitchFamily="49" charset="0"/>
              <a:buChar char="o"/>
              <a:defRPr sz="1800" b="0" i="0" kern="1200">
                <a:solidFill>
                  <a:schemeClr val="bg1"/>
                </a:solidFill>
                <a:effectLst>
                  <a:outerShdw blurRad="38100" dist="38100" dir="2700000" algn="tl">
                    <a:srgbClr val="000000">
                      <a:alpha val="43137"/>
                    </a:srgbClr>
                  </a:outerShdw>
                </a:effectLst>
                <a:latin typeface="+mj-lt"/>
                <a:ea typeface="+mj-ea"/>
                <a:cs typeface="+mj-cs"/>
              </a:defRPr>
            </a:lvl3pPr>
            <a:lvl4pPr marL="1600227" indent="-228604" algn="l" defTabSz="457207" rtl="0" eaLnBrk="1" latinLnBrk="0" hangingPunct="1">
              <a:spcBef>
                <a:spcPts val="1000"/>
              </a:spcBef>
              <a:spcAft>
                <a:spcPts val="0"/>
              </a:spcAft>
              <a:buClr>
                <a:schemeClr val="accent1"/>
              </a:buClr>
              <a:buSzPct val="80000"/>
              <a:buFont typeface="Courier New" panose="02070309020205020404" pitchFamily="49" charset="0"/>
              <a:buChar char="o"/>
              <a:defRPr sz="1600" b="0" i="0" kern="1200">
                <a:solidFill>
                  <a:schemeClr val="bg1"/>
                </a:solidFill>
                <a:effectLst>
                  <a:outerShdw blurRad="38100" dist="38100" dir="2700000" algn="tl">
                    <a:srgbClr val="000000">
                      <a:alpha val="43137"/>
                    </a:srgbClr>
                  </a:outerShdw>
                </a:effectLst>
                <a:latin typeface="+mj-lt"/>
                <a:ea typeface="+mj-ea"/>
                <a:cs typeface="+mj-cs"/>
              </a:defRPr>
            </a:lvl4pPr>
            <a:lvl5pPr marL="2057434" indent="-228604" algn="l" defTabSz="457207" rtl="0" eaLnBrk="1" latinLnBrk="0" hangingPunct="1">
              <a:spcBef>
                <a:spcPts val="1000"/>
              </a:spcBef>
              <a:spcAft>
                <a:spcPts val="0"/>
              </a:spcAft>
              <a:buClr>
                <a:schemeClr val="accent1"/>
              </a:buClr>
              <a:buSzPct val="80000"/>
              <a:buFont typeface="Courier New" panose="02070309020205020404" pitchFamily="49" charset="0"/>
              <a:buChar char="o"/>
              <a:defRPr sz="1600" b="0" i="0" kern="1200">
                <a:solidFill>
                  <a:schemeClr val="bg1"/>
                </a:solidFill>
                <a:effectLst>
                  <a:outerShdw blurRad="38100" dist="38100" dir="2700000" algn="tl">
                    <a:srgbClr val="000000">
                      <a:alpha val="43137"/>
                    </a:srgbClr>
                  </a:outerShdw>
                </a:effectLst>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Courier New" panose="02070309020205020404" pitchFamily="49" charset="0"/>
              <a:buNone/>
            </a:pPr>
            <a:r>
              <a:rPr lang="en-US" sz="2600" dirty="0">
                <a:hlinkClick r:id="rId2"/>
              </a:rPr>
              <a:t>Sheriff Office’s De-escalation Recommendations Video</a:t>
            </a:r>
            <a:endParaRPr lang="en-US" sz="2200" dirty="0"/>
          </a:p>
        </p:txBody>
      </p:sp>
    </p:spTree>
    <p:extLst>
      <p:ext uri="{BB962C8B-B14F-4D97-AF65-F5344CB8AC3E}">
        <p14:creationId xmlns:p14="http://schemas.microsoft.com/office/powerpoint/2010/main" val="13354483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188B83-234D-489A-B456-1D23D01F2995}"/>
              </a:ext>
            </a:extLst>
          </p:cNvPr>
          <p:cNvSpPr>
            <a:spLocks noGrp="1"/>
          </p:cNvSpPr>
          <p:nvPr>
            <p:ph type="title"/>
          </p:nvPr>
        </p:nvSpPr>
        <p:spPr>
          <a:xfrm>
            <a:off x="889000" y="2451100"/>
            <a:ext cx="7506243" cy="2403168"/>
          </a:xfrm>
        </p:spPr>
        <p:txBody>
          <a:bodyPr/>
          <a:lstStyle/>
          <a:p>
            <a:r>
              <a:rPr lang="en-US" dirty="0"/>
              <a:t>Section 6</a:t>
            </a:r>
            <a:br>
              <a:rPr lang="en-US" dirty="0"/>
            </a:br>
            <a:r>
              <a:rPr lang="en-US" b="1" dirty="0"/>
              <a:t>Election Worker Conduct</a:t>
            </a:r>
          </a:p>
        </p:txBody>
      </p:sp>
      <p:sp>
        <p:nvSpPr>
          <p:cNvPr id="5" name="Slide Number Placeholder 4">
            <a:extLst>
              <a:ext uri="{FF2B5EF4-FFF2-40B4-BE49-F238E27FC236}">
                <a16:creationId xmlns:a16="http://schemas.microsoft.com/office/drawing/2014/main" id="{F41241EA-8E72-4BFC-B002-ABCA887FF1F1}"/>
              </a:ext>
            </a:extLst>
          </p:cNvPr>
          <p:cNvSpPr>
            <a:spLocks noGrp="1"/>
          </p:cNvSpPr>
          <p:nvPr>
            <p:ph type="sldNum" sz="quarter" idx="12"/>
          </p:nvPr>
        </p:nvSpPr>
        <p:spPr/>
        <p:txBody>
          <a:bodyPr/>
          <a:lstStyle/>
          <a:p>
            <a:fld id="{DD59F85E-000D-4D58-AD2E-34FE657D23CF}" type="slidenum">
              <a:rPr lang="en-US" smtClean="0"/>
              <a:t>48</a:t>
            </a:fld>
            <a:endParaRPr lang="en-US" dirty="0"/>
          </a:p>
        </p:txBody>
      </p:sp>
      <p:sp>
        <p:nvSpPr>
          <p:cNvPr id="4" name="Footer Placeholder 3">
            <a:extLst>
              <a:ext uri="{FF2B5EF4-FFF2-40B4-BE49-F238E27FC236}">
                <a16:creationId xmlns:a16="http://schemas.microsoft.com/office/drawing/2014/main" id="{531C54A4-F8F8-4F4E-9F63-93AB27EBCA59}"/>
              </a:ext>
            </a:extLst>
          </p:cNvPr>
          <p:cNvSpPr>
            <a:spLocks noGrp="1"/>
          </p:cNvSpPr>
          <p:nvPr>
            <p:ph type="ftr" sz="quarter" idx="4294967295"/>
          </p:nvPr>
        </p:nvSpPr>
        <p:spPr>
          <a:xfrm>
            <a:off x="5124450" y="6562725"/>
            <a:ext cx="4019550" cy="231775"/>
          </a:xfrm>
        </p:spPr>
        <p:txBody>
          <a:bodyPr/>
          <a:lstStyle/>
          <a:p>
            <a:r>
              <a:rPr lang="en-US" dirty="0"/>
              <a:t>PRESIDENTIAL GENERAL ELECTION	|  NOVEMBER 3, 2020</a:t>
            </a:r>
          </a:p>
        </p:txBody>
      </p:sp>
    </p:spTree>
    <p:extLst>
      <p:ext uri="{BB962C8B-B14F-4D97-AF65-F5344CB8AC3E}">
        <p14:creationId xmlns:p14="http://schemas.microsoft.com/office/powerpoint/2010/main" val="20855134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9B2F3-6187-4BF1-B72B-6744BEE66F5B}"/>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AE029A4C-03A0-44B2-B9E0-CA6251405120}"/>
              </a:ext>
            </a:extLst>
          </p:cNvPr>
          <p:cNvSpPr>
            <a:spLocks noGrp="1"/>
          </p:cNvSpPr>
          <p:nvPr>
            <p:ph idx="1"/>
          </p:nvPr>
        </p:nvSpPr>
        <p:spPr>
          <a:xfrm>
            <a:off x="528506" y="1719703"/>
            <a:ext cx="7991380" cy="3273594"/>
          </a:xfrm>
        </p:spPr>
        <p:txBody>
          <a:bodyPr>
            <a:normAutofit/>
          </a:bodyPr>
          <a:lstStyle/>
          <a:p>
            <a:pPr marL="0" indent="0">
              <a:buNone/>
            </a:pPr>
            <a:r>
              <a:rPr lang="en-US" sz="2600" dirty="0"/>
              <a:t>Election workers are the public face of elections.</a:t>
            </a:r>
            <a:endParaRPr lang="en-US" sz="2200" dirty="0"/>
          </a:p>
          <a:p>
            <a:pPr marL="0" indent="0">
              <a:spcBef>
                <a:spcPts val="0"/>
              </a:spcBef>
              <a:buNone/>
            </a:pPr>
            <a:endParaRPr lang="en-US" sz="800" dirty="0"/>
          </a:p>
          <a:p>
            <a:pPr marL="0" indent="0">
              <a:spcBef>
                <a:spcPts val="0"/>
              </a:spcBef>
              <a:buNone/>
            </a:pPr>
            <a:endParaRPr lang="en-US" sz="600" dirty="0"/>
          </a:p>
          <a:p>
            <a:pPr marL="0" indent="0">
              <a:spcBef>
                <a:spcPts val="0"/>
              </a:spcBef>
              <a:buNone/>
            </a:pPr>
            <a:r>
              <a:rPr lang="en-US" sz="2600" dirty="0"/>
              <a:t>Create a politically neutral zone. Do not:</a:t>
            </a:r>
            <a:endParaRPr lang="en-US" sz="2200" dirty="0"/>
          </a:p>
          <a:p>
            <a:r>
              <a:rPr lang="en-US" sz="2200" dirty="0"/>
              <a:t>Wear political clothing or accessories. </a:t>
            </a:r>
          </a:p>
          <a:p>
            <a:r>
              <a:rPr lang="en-US" sz="2200" dirty="0"/>
              <a:t>Discuss political issues. </a:t>
            </a:r>
          </a:p>
          <a:p>
            <a:r>
              <a:rPr lang="en-US" sz="2200" dirty="0"/>
              <a:t>Play political social media, radio, or television programming.</a:t>
            </a:r>
          </a:p>
        </p:txBody>
      </p:sp>
      <p:sp>
        <p:nvSpPr>
          <p:cNvPr id="4" name="Subtitle 3">
            <a:extLst>
              <a:ext uri="{FF2B5EF4-FFF2-40B4-BE49-F238E27FC236}">
                <a16:creationId xmlns:a16="http://schemas.microsoft.com/office/drawing/2014/main" id="{E35E63CD-FE99-4C75-8A30-4FBB28C00C2D}"/>
              </a:ext>
            </a:extLst>
          </p:cNvPr>
          <p:cNvSpPr>
            <a:spLocks noGrp="1"/>
          </p:cNvSpPr>
          <p:nvPr>
            <p:ph type="subTitle" idx="13"/>
          </p:nvPr>
        </p:nvSpPr>
        <p:spPr/>
        <p:txBody>
          <a:bodyPr>
            <a:normAutofit lnSpcReduction="10000"/>
          </a:bodyPr>
          <a:lstStyle/>
          <a:p>
            <a:r>
              <a:rPr lang="en-US" cap="none" dirty="0"/>
              <a:t>ELECTION WORKER CONDUCT</a:t>
            </a:r>
          </a:p>
        </p:txBody>
      </p:sp>
      <p:sp>
        <p:nvSpPr>
          <p:cNvPr id="6" name="Slide Number Placeholder 5">
            <a:extLst>
              <a:ext uri="{FF2B5EF4-FFF2-40B4-BE49-F238E27FC236}">
                <a16:creationId xmlns:a16="http://schemas.microsoft.com/office/drawing/2014/main" id="{63820537-F3B9-4528-9182-FAFE2E3463D7}"/>
              </a:ext>
            </a:extLst>
          </p:cNvPr>
          <p:cNvSpPr>
            <a:spLocks noGrp="1"/>
          </p:cNvSpPr>
          <p:nvPr>
            <p:ph type="sldNum" sz="quarter" idx="12"/>
          </p:nvPr>
        </p:nvSpPr>
        <p:spPr/>
        <p:txBody>
          <a:bodyPr/>
          <a:lstStyle/>
          <a:p>
            <a:fld id="{DD59F85E-000D-4D58-AD2E-34FE657D23CF}" type="slidenum">
              <a:rPr lang="en-US" smtClean="0"/>
              <a:t>49</a:t>
            </a:fld>
            <a:endParaRPr lang="en-US" dirty="0"/>
          </a:p>
        </p:txBody>
      </p:sp>
      <p:sp>
        <p:nvSpPr>
          <p:cNvPr id="11" name="Footer Placeholder 4">
            <a:extLst>
              <a:ext uri="{FF2B5EF4-FFF2-40B4-BE49-F238E27FC236}">
                <a16:creationId xmlns:a16="http://schemas.microsoft.com/office/drawing/2014/main" id="{82C82E37-E6F9-49AE-A3BF-F3755286DFE2}"/>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
        <p:nvSpPr>
          <p:cNvPr id="7" name="Text Placeholder 3">
            <a:extLst>
              <a:ext uri="{FF2B5EF4-FFF2-40B4-BE49-F238E27FC236}">
                <a16:creationId xmlns:a16="http://schemas.microsoft.com/office/drawing/2014/main" id="{E50CAE43-19C1-415C-A7C6-DDE4319190BB}"/>
              </a:ext>
            </a:extLst>
          </p:cNvPr>
          <p:cNvSpPr txBox="1">
            <a:spLocks/>
          </p:cNvSpPr>
          <p:nvPr/>
        </p:nvSpPr>
        <p:spPr>
          <a:xfrm>
            <a:off x="633645" y="4906594"/>
            <a:ext cx="7761599" cy="1278966"/>
          </a:xfrm>
          <a:prstGeom prst="rect">
            <a:avLst/>
          </a:prstGeom>
        </p:spPr>
        <p:txBody>
          <a:bodyPr vert="horz" lIns="91440" tIns="45720" rIns="91440" bIns="45720" rtlCol="0">
            <a:normAutofit lnSpcReduction="10000"/>
          </a:bodyPr>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1pPr>
            <a:lvl2pPr marL="457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pPr algn="ctr">
              <a:buClr>
                <a:schemeClr val="accent1"/>
              </a:buClr>
            </a:pPr>
            <a:r>
              <a:rPr lang="en-US" sz="2600" b="1" dirty="0">
                <a:solidFill>
                  <a:schemeClr val="accent1"/>
                </a:solidFill>
                <a:effectLst>
                  <a:outerShdw blurRad="38100" dist="38100" dir="2700000" algn="tl">
                    <a:srgbClr val="000000">
                      <a:alpha val="43137"/>
                    </a:srgbClr>
                  </a:outerShdw>
                </a:effectLst>
              </a:rPr>
              <a:t>IF TEAM MEMBERS ARE ENGAGING IN POLITICAL ACTIVITIES OR DISCUSSIONS, CONTACT THE OFFICE OF ELECTIONS IMMEDIATELY. </a:t>
            </a:r>
          </a:p>
        </p:txBody>
      </p:sp>
    </p:spTree>
    <p:extLst>
      <p:ext uri="{BB962C8B-B14F-4D97-AF65-F5344CB8AC3E}">
        <p14:creationId xmlns:p14="http://schemas.microsoft.com/office/powerpoint/2010/main" val="923548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A1970-9283-4F25-ACE6-7DCBCD0AEC18}"/>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421D0142-8BAC-4B2D-A3B3-E093F37DCC85}"/>
              </a:ext>
            </a:extLst>
          </p:cNvPr>
          <p:cNvSpPr>
            <a:spLocks noGrp="1"/>
          </p:cNvSpPr>
          <p:nvPr>
            <p:ph idx="1"/>
          </p:nvPr>
        </p:nvSpPr>
        <p:spPr>
          <a:xfrm>
            <a:off x="827700" y="1574800"/>
            <a:ext cx="6711654" cy="3981048"/>
          </a:xfrm>
        </p:spPr>
        <p:txBody>
          <a:bodyPr>
            <a:normAutofit/>
          </a:bodyPr>
          <a:lstStyle/>
          <a:p>
            <a:r>
              <a:rPr lang="en-US" dirty="0"/>
              <a:t>Election Worker Basics </a:t>
            </a:r>
          </a:p>
          <a:p>
            <a:r>
              <a:rPr lang="en-US" dirty="0"/>
              <a:t>Voting Equipment and Security </a:t>
            </a:r>
          </a:p>
          <a:p>
            <a:r>
              <a:rPr lang="en-US" dirty="0"/>
              <a:t>Voter Assistance Center Layout</a:t>
            </a:r>
          </a:p>
          <a:p>
            <a:r>
              <a:rPr lang="en-US" dirty="0"/>
              <a:t>Voting Area Set-up Procedures</a:t>
            </a:r>
          </a:p>
          <a:p>
            <a:r>
              <a:rPr lang="en-US" dirty="0"/>
              <a:t>Early Voting Opening Procedures</a:t>
            </a:r>
          </a:p>
          <a:p>
            <a:r>
              <a:rPr lang="en-US" dirty="0"/>
              <a:t>Early Voting Night Closing Procedures</a:t>
            </a:r>
          </a:p>
          <a:p>
            <a:r>
              <a:rPr lang="en-US" dirty="0"/>
              <a:t>Election Morning Opening Procedures</a:t>
            </a:r>
          </a:p>
          <a:p>
            <a:r>
              <a:rPr lang="en-US" dirty="0"/>
              <a:t>Election Night Closing Procedures</a:t>
            </a:r>
          </a:p>
          <a:p>
            <a:endParaRPr lang="en-US" dirty="0"/>
          </a:p>
        </p:txBody>
      </p:sp>
      <p:sp>
        <p:nvSpPr>
          <p:cNvPr id="4" name="Subtitle 3">
            <a:extLst>
              <a:ext uri="{FF2B5EF4-FFF2-40B4-BE49-F238E27FC236}">
                <a16:creationId xmlns:a16="http://schemas.microsoft.com/office/drawing/2014/main" id="{14F8BE47-D696-4647-8CD0-3B8419CFC444}"/>
              </a:ext>
            </a:extLst>
          </p:cNvPr>
          <p:cNvSpPr>
            <a:spLocks noGrp="1"/>
          </p:cNvSpPr>
          <p:nvPr>
            <p:ph type="subTitle" idx="13"/>
          </p:nvPr>
        </p:nvSpPr>
        <p:spPr/>
        <p:txBody>
          <a:bodyPr>
            <a:normAutofit lnSpcReduction="10000"/>
          </a:bodyPr>
          <a:lstStyle/>
          <a:p>
            <a:r>
              <a:rPr lang="en-US" dirty="0"/>
              <a:t>overview</a:t>
            </a:r>
          </a:p>
        </p:txBody>
      </p:sp>
      <p:sp>
        <p:nvSpPr>
          <p:cNvPr id="6" name="Slide Number Placeholder 5">
            <a:extLst>
              <a:ext uri="{FF2B5EF4-FFF2-40B4-BE49-F238E27FC236}">
                <a16:creationId xmlns:a16="http://schemas.microsoft.com/office/drawing/2014/main" id="{DD03AC76-902C-45F5-822B-58087BA1B53E}"/>
              </a:ext>
            </a:extLst>
          </p:cNvPr>
          <p:cNvSpPr>
            <a:spLocks noGrp="1"/>
          </p:cNvSpPr>
          <p:nvPr>
            <p:ph type="sldNum" sz="quarter" idx="12"/>
          </p:nvPr>
        </p:nvSpPr>
        <p:spPr/>
        <p:txBody>
          <a:bodyPr/>
          <a:lstStyle/>
          <a:p>
            <a:fld id="{DD59F85E-000D-4D58-AD2E-34FE657D23CF}" type="slidenum">
              <a:rPr lang="en-US" smtClean="0"/>
              <a:t>5</a:t>
            </a:fld>
            <a:endParaRPr lang="en-US" dirty="0"/>
          </a:p>
        </p:txBody>
      </p:sp>
      <p:sp>
        <p:nvSpPr>
          <p:cNvPr id="9" name="Footer Placeholder 4">
            <a:extLst>
              <a:ext uri="{FF2B5EF4-FFF2-40B4-BE49-F238E27FC236}">
                <a16:creationId xmlns:a16="http://schemas.microsoft.com/office/drawing/2014/main" id="{A7BAC8F1-DE40-48D6-8D6C-FC926587752B}"/>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Tree>
    <p:extLst>
      <p:ext uri="{BB962C8B-B14F-4D97-AF65-F5344CB8AC3E}">
        <p14:creationId xmlns:p14="http://schemas.microsoft.com/office/powerpoint/2010/main" val="929810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9B2F3-6187-4BF1-B72B-6744BEE66F5B}"/>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AE029A4C-03A0-44B2-B9E0-CA6251405120}"/>
              </a:ext>
            </a:extLst>
          </p:cNvPr>
          <p:cNvSpPr>
            <a:spLocks noGrp="1"/>
          </p:cNvSpPr>
          <p:nvPr>
            <p:ph idx="1"/>
          </p:nvPr>
        </p:nvSpPr>
        <p:spPr>
          <a:xfrm>
            <a:off x="566057" y="1469210"/>
            <a:ext cx="7829188" cy="500983"/>
          </a:xfrm>
        </p:spPr>
        <p:txBody>
          <a:bodyPr>
            <a:normAutofit/>
          </a:bodyPr>
          <a:lstStyle/>
          <a:p>
            <a:pPr marL="0" indent="0">
              <a:buNone/>
            </a:pPr>
            <a:r>
              <a:rPr lang="en-US" sz="2600" dirty="0"/>
              <a:t>Election Worker Reminders</a:t>
            </a:r>
            <a:endParaRPr lang="en-US" sz="2200" dirty="0"/>
          </a:p>
        </p:txBody>
      </p:sp>
      <p:sp>
        <p:nvSpPr>
          <p:cNvPr id="4" name="Subtitle 3">
            <a:extLst>
              <a:ext uri="{FF2B5EF4-FFF2-40B4-BE49-F238E27FC236}">
                <a16:creationId xmlns:a16="http://schemas.microsoft.com/office/drawing/2014/main" id="{E35E63CD-FE99-4C75-8A30-4FBB28C00C2D}"/>
              </a:ext>
            </a:extLst>
          </p:cNvPr>
          <p:cNvSpPr>
            <a:spLocks noGrp="1"/>
          </p:cNvSpPr>
          <p:nvPr>
            <p:ph type="subTitle" idx="13"/>
          </p:nvPr>
        </p:nvSpPr>
        <p:spPr/>
        <p:txBody>
          <a:bodyPr>
            <a:normAutofit lnSpcReduction="10000"/>
          </a:bodyPr>
          <a:lstStyle/>
          <a:p>
            <a:r>
              <a:rPr lang="en-US" cap="none" dirty="0"/>
              <a:t>ELECTION WORKER CONDUCT</a:t>
            </a:r>
          </a:p>
        </p:txBody>
      </p:sp>
      <p:sp>
        <p:nvSpPr>
          <p:cNvPr id="6" name="Slide Number Placeholder 5">
            <a:extLst>
              <a:ext uri="{FF2B5EF4-FFF2-40B4-BE49-F238E27FC236}">
                <a16:creationId xmlns:a16="http://schemas.microsoft.com/office/drawing/2014/main" id="{63820537-F3B9-4528-9182-FAFE2E3463D7}"/>
              </a:ext>
            </a:extLst>
          </p:cNvPr>
          <p:cNvSpPr>
            <a:spLocks noGrp="1"/>
          </p:cNvSpPr>
          <p:nvPr>
            <p:ph type="sldNum" sz="quarter" idx="12"/>
          </p:nvPr>
        </p:nvSpPr>
        <p:spPr/>
        <p:txBody>
          <a:bodyPr/>
          <a:lstStyle/>
          <a:p>
            <a:fld id="{DD59F85E-000D-4D58-AD2E-34FE657D23CF}" type="slidenum">
              <a:rPr lang="en-US" smtClean="0"/>
              <a:t>50</a:t>
            </a:fld>
            <a:endParaRPr lang="en-US" dirty="0"/>
          </a:p>
        </p:txBody>
      </p:sp>
      <p:sp>
        <p:nvSpPr>
          <p:cNvPr id="11" name="Footer Placeholder 4">
            <a:extLst>
              <a:ext uri="{FF2B5EF4-FFF2-40B4-BE49-F238E27FC236}">
                <a16:creationId xmlns:a16="http://schemas.microsoft.com/office/drawing/2014/main" id="{82C82E37-E6F9-49AE-A3BF-F3755286DFE2}"/>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graphicFrame>
        <p:nvGraphicFramePr>
          <p:cNvPr id="9" name="Table 8">
            <a:extLst>
              <a:ext uri="{FF2B5EF4-FFF2-40B4-BE49-F238E27FC236}">
                <a16:creationId xmlns:a16="http://schemas.microsoft.com/office/drawing/2014/main" id="{0DA11460-CACE-41F9-8016-08448FC79AC3}"/>
              </a:ext>
            </a:extLst>
          </p:cNvPr>
          <p:cNvGraphicFramePr>
            <a:graphicFrameLocks noGrp="1"/>
          </p:cNvGraphicFramePr>
          <p:nvPr>
            <p:extLst>
              <p:ext uri="{D42A27DB-BD31-4B8C-83A1-F6EECF244321}">
                <p14:modId xmlns:p14="http://schemas.microsoft.com/office/powerpoint/2010/main" val="1263333371"/>
              </p:ext>
            </p:extLst>
          </p:nvPr>
        </p:nvGraphicFramePr>
        <p:xfrm>
          <a:off x="566056" y="2169302"/>
          <a:ext cx="7829188" cy="4020987"/>
        </p:xfrm>
        <a:graphic>
          <a:graphicData uri="http://schemas.openxmlformats.org/drawingml/2006/table">
            <a:tbl>
              <a:tblPr firstRow="1" firstCol="1" bandRow="1">
                <a:tableStyleId>{B301B821-A1FF-4177-AEE7-76D212191A09}</a:tableStyleId>
              </a:tblPr>
              <a:tblGrid>
                <a:gridCol w="3914594">
                  <a:extLst>
                    <a:ext uri="{9D8B030D-6E8A-4147-A177-3AD203B41FA5}">
                      <a16:colId xmlns:a16="http://schemas.microsoft.com/office/drawing/2014/main" val="2846770158"/>
                    </a:ext>
                  </a:extLst>
                </a:gridCol>
                <a:gridCol w="3914594">
                  <a:extLst>
                    <a:ext uri="{9D8B030D-6E8A-4147-A177-3AD203B41FA5}">
                      <a16:colId xmlns:a16="http://schemas.microsoft.com/office/drawing/2014/main" val="3805179610"/>
                    </a:ext>
                  </a:extLst>
                </a:gridCol>
              </a:tblGrid>
              <a:tr h="360369">
                <a:tc>
                  <a:txBody>
                    <a:bodyPr/>
                    <a:lstStyle/>
                    <a:p>
                      <a:pPr marL="0" marR="0" algn="ctr">
                        <a:spcBef>
                          <a:spcPts val="600"/>
                        </a:spcBef>
                        <a:spcAft>
                          <a:spcPts val="600"/>
                        </a:spcAft>
                      </a:pPr>
                      <a:r>
                        <a:rPr lang="en-US" sz="2400" dirty="0">
                          <a:effectLst/>
                        </a:rPr>
                        <a:t>DO</a:t>
                      </a:r>
                      <a:endParaRPr lang="en-US" sz="2400" dirty="0">
                        <a:effectLst/>
                        <a:latin typeface="Arial" panose="020B0604020202020204" pitchFamily="34" charset="0"/>
                        <a:ea typeface="Gill Sans MT" panose="020B0502020104020203" pitchFamily="34" charset="0"/>
                      </a:endParaRPr>
                    </a:p>
                  </a:txBody>
                  <a:tcPr marL="68580" marR="68580" marT="0" marB="0"/>
                </a:tc>
                <a:tc>
                  <a:txBody>
                    <a:bodyPr/>
                    <a:lstStyle/>
                    <a:p>
                      <a:pPr marL="0" marR="0" algn="ctr">
                        <a:spcBef>
                          <a:spcPts val="600"/>
                        </a:spcBef>
                        <a:spcAft>
                          <a:spcPts val="600"/>
                        </a:spcAft>
                      </a:pPr>
                      <a:r>
                        <a:rPr lang="en-US" sz="2400" dirty="0">
                          <a:effectLst/>
                        </a:rPr>
                        <a:t>DO NOT</a:t>
                      </a:r>
                      <a:endParaRPr lang="en-US" sz="2400" dirty="0">
                        <a:effectLst/>
                        <a:latin typeface="Arial" panose="020B0604020202020204" pitchFamily="34" charset="0"/>
                        <a:ea typeface="Gill Sans MT" panose="020B0502020104020203" pitchFamily="34" charset="0"/>
                      </a:endParaRPr>
                    </a:p>
                  </a:txBody>
                  <a:tcPr marL="68580" marR="68580" marT="0" marB="0"/>
                </a:tc>
                <a:extLst>
                  <a:ext uri="{0D108BD9-81ED-4DB2-BD59-A6C34878D82A}">
                    <a16:rowId xmlns:a16="http://schemas.microsoft.com/office/drawing/2014/main" val="1862579666"/>
                  </a:ext>
                </a:extLst>
              </a:tr>
              <a:tr h="3655227">
                <a:tc>
                  <a:txBody>
                    <a:bodyPr/>
                    <a:lstStyle/>
                    <a:p>
                      <a:pPr marL="342900" marR="0" lvl="0" indent="-342900">
                        <a:spcBef>
                          <a:spcPts val="600"/>
                        </a:spcBef>
                        <a:spcAft>
                          <a:spcPts val="600"/>
                        </a:spcAft>
                        <a:buFont typeface="Symbol" panose="05050102010706020507" pitchFamily="18" charset="2"/>
                        <a:buChar char=""/>
                      </a:pPr>
                      <a:r>
                        <a:rPr lang="en-US" sz="2000" b="0" dirty="0">
                          <a:effectLst/>
                        </a:rPr>
                        <a:t>Wear politically neutral clothing</a:t>
                      </a:r>
                    </a:p>
                    <a:p>
                      <a:pPr marL="342900" marR="0" lvl="0" indent="-342900">
                        <a:spcBef>
                          <a:spcPts val="600"/>
                        </a:spcBef>
                        <a:spcAft>
                          <a:spcPts val="600"/>
                        </a:spcAft>
                        <a:buFont typeface="Symbol" panose="05050102010706020507" pitchFamily="18" charset="2"/>
                        <a:buChar char=""/>
                      </a:pPr>
                      <a:r>
                        <a:rPr lang="en-US" sz="2000" b="0" dirty="0">
                          <a:effectLst/>
                        </a:rPr>
                        <a:t>Keep conversations with voters politically neutral</a:t>
                      </a:r>
                    </a:p>
                    <a:p>
                      <a:pPr marL="342900" marR="0" lvl="0" indent="-342900">
                        <a:spcBef>
                          <a:spcPts val="600"/>
                        </a:spcBef>
                        <a:spcAft>
                          <a:spcPts val="600"/>
                        </a:spcAft>
                        <a:buFont typeface="Symbol" panose="05050102010706020507" pitchFamily="18" charset="2"/>
                        <a:buChar char=""/>
                      </a:pPr>
                      <a:r>
                        <a:rPr lang="en-US" sz="2000" b="0" dirty="0">
                          <a:effectLst/>
                        </a:rPr>
                        <a:t>Keep conversations with team members politically neutral</a:t>
                      </a:r>
                    </a:p>
                    <a:p>
                      <a:pPr marL="342900" marR="0" lvl="0" indent="-342900">
                        <a:spcBef>
                          <a:spcPts val="600"/>
                        </a:spcBef>
                        <a:spcAft>
                          <a:spcPts val="600"/>
                        </a:spcAft>
                        <a:buFont typeface="Symbol" panose="05050102010706020507" pitchFamily="18" charset="2"/>
                        <a:buChar char=""/>
                      </a:pPr>
                      <a:r>
                        <a:rPr lang="en-US" sz="2000" b="0" dirty="0">
                          <a:effectLst/>
                        </a:rPr>
                        <a:t>Report any violations of this policy to the Office of Elections </a:t>
                      </a:r>
                      <a:endParaRPr lang="en-US" sz="2000" b="0" dirty="0">
                        <a:effectLst/>
                        <a:latin typeface="Arial" panose="020B0604020202020204" pitchFamily="34" charset="0"/>
                        <a:ea typeface="Gill Sans MT" panose="020B0502020104020203" pitchFamily="34" charset="0"/>
                      </a:endParaRPr>
                    </a:p>
                  </a:txBody>
                  <a:tcPr marL="68580" marR="68580" marT="0" marB="0"/>
                </a:tc>
                <a:tc>
                  <a:txBody>
                    <a:bodyPr/>
                    <a:lstStyle/>
                    <a:p>
                      <a:pPr marL="342900" marR="0" lvl="0" indent="-342900">
                        <a:spcBef>
                          <a:spcPts val="600"/>
                        </a:spcBef>
                        <a:spcAft>
                          <a:spcPts val="600"/>
                        </a:spcAft>
                        <a:buFont typeface="Symbol" panose="05050102010706020507" pitchFamily="18" charset="2"/>
                        <a:buChar char=""/>
                      </a:pPr>
                      <a:r>
                        <a:rPr lang="en-US" sz="2000" dirty="0">
                          <a:effectLst/>
                        </a:rPr>
                        <a:t>Wear political clothing or accessories</a:t>
                      </a:r>
                    </a:p>
                    <a:p>
                      <a:pPr marL="342900" marR="0" lvl="0" indent="-342900">
                        <a:spcBef>
                          <a:spcPts val="600"/>
                        </a:spcBef>
                        <a:spcAft>
                          <a:spcPts val="600"/>
                        </a:spcAft>
                        <a:buFont typeface="Symbol" panose="05050102010706020507" pitchFamily="18" charset="2"/>
                        <a:buChar char=""/>
                      </a:pPr>
                      <a:r>
                        <a:rPr lang="en-US" sz="2000" dirty="0">
                          <a:effectLst/>
                        </a:rPr>
                        <a:t>Discuss political issues</a:t>
                      </a:r>
                    </a:p>
                    <a:p>
                      <a:pPr marL="342900" marR="0" lvl="0" indent="-342900">
                        <a:spcBef>
                          <a:spcPts val="600"/>
                        </a:spcBef>
                        <a:spcAft>
                          <a:spcPts val="600"/>
                        </a:spcAft>
                        <a:buFont typeface="Symbol" panose="05050102010706020507" pitchFamily="18" charset="2"/>
                        <a:buChar char=""/>
                      </a:pPr>
                      <a:r>
                        <a:rPr lang="en-US" sz="2000" dirty="0">
                          <a:effectLst/>
                        </a:rPr>
                        <a:t>Watch political social media or television programming </a:t>
                      </a:r>
                    </a:p>
                    <a:p>
                      <a:pPr marL="342900" marR="0" lvl="0" indent="-342900">
                        <a:spcBef>
                          <a:spcPts val="600"/>
                        </a:spcBef>
                        <a:spcAft>
                          <a:spcPts val="600"/>
                        </a:spcAft>
                        <a:buFont typeface="Symbol" panose="05050102010706020507" pitchFamily="18" charset="2"/>
                        <a:buChar char=""/>
                      </a:pPr>
                      <a:r>
                        <a:rPr lang="en-US" sz="2000" dirty="0">
                          <a:effectLst/>
                        </a:rPr>
                        <a:t>Listen to social media or radio political programming</a:t>
                      </a:r>
                      <a:endParaRPr lang="en-US" sz="2000" dirty="0">
                        <a:effectLst/>
                        <a:latin typeface="Arial" panose="020B0604020202020204" pitchFamily="34" charset="0"/>
                        <a:ea typeface="Gill Sans MT" panose="020B0502020104020203" pitchFamily="34" charset="0"/>
                      </a:endParaRPr>
                    </a:p>
                  </a:txBody>
                  <a:tcPr marL="68580" marR="68580" marT="0" marB="0"/>
                </a:tc>
                <a:extLst>
                  <a:ext uri="{0D108BD9-81ED-4DB2-BD59-A6C34878D82A}">
                    <a16:rowId xmlns:a16="http://schemas.microsoft.com/office/drawing/2014/main" val="631003280"/>
                  </a:ext>
                </a:extLst>
              </a:tr>
            </a:tbl>
          </a:graphicData>
        </a:graphic>
      </p:graphicFrame>
    </p:spTree>
    <p:extLst>
      <p:ext uri="{BB962C8B-B14F-4D97-AF65-F5344CB8AC3E}">
        <p14:creationId xmlns:p14="http://schemas.microsoft.com/office/powerpoint/2010/main" val="30331761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188B83-234D-489A-B456-1D23D01F2995}"/>
              </a:ext>
            </a:extLst>
          </p:cNvPr>
          <p:cNvSpPr>
            <a:spLocks noGrp="1"/>
          </p:cNvSpPr>
          <p:nvPr>
            <p:ph type="title"/>
          </p:nvPr>
        </p:nvSpPr>
        <p:spPr>
          <a:xfrm>
            <a:off x="1049550" y="2451100"/>
            <a:ext cx="7345693" cy="2403168"/>
          </a:xfrm>
        </p:spPr>
        <p:txBody>
          <a:bodyPr/>
          <a:lstStyle/>
          <a:p>
            <a:r>
              <a:rPr lang="en-US" dirty="0"/>
              <a:t>Section 7</a:t>
            </a:r>
            <a:br>
              <a:rPr lang="en-US" dirty="0"/>
            </a:br>
            <a:r>
              <a:rPr lang="en-US" b="1" dirty="0"/>
              <a:t>Emergency Response</a:t>
            </a:r>
          </a:p>
        </p:txBody>
      </p:sp>
      <p:sp>
        <p:nvSpPr>
          <p:cNvPr id="5" name="Slide Number Placeholder 4">
            <a:extLst>
              <a:ext uri="{FF2B5EF4-FFF2-40B4-BE49-F238E27FC236}">
                <a16:creationId xmlns:a16="http://schemas.microsoft.com/office/drawing/2014/main" id="{F41241EA-8E72-4BFC-B002-ABCA887FF1F1}"/>
              </a:ext>
            </a:extLst>
          </p:cNvPr>
          <p:cNvSpPr>
            <a:spLocks noGrp="1"/>
          </p:cNvSpPr>
          <p:nvPr>
            <p:ph type="sldNum" sz="quarter" idx="12"/>
          </p:nvPr>
        </p:nvSpPr>
        <p:spPr/>
        <p:txBody>
          <a:bodyPr/>
          <a:lstStyle/>
          <a:p>
            <a:fld id="{DD59F85E-000D-4D58-AD2E-34FE657D23CF}" type="slidenum">
              <a:rPr lang="en-US" smtClean="0"/>
              <a:t>51</a:t>
            </a:fld>
            <a:endParaRPr lang="en-US" dirty="0"/>
          </a:p>
        </p:txBody>
      </p:sp>
      <p:sp>
        <p:nvSpPr>
          <p:cNvPr id="4" name="Footer Placeholder 3">
            <a:extLst>
              <a:ext uri="{FF2B5EF4-FFF2-40B4-BE49-F238E27FC236}">
                <a16:creationId xmlns:a16="http://schemas.microsoft.com/office/drawing/2014/main" id="{531C54A4-F8F8-4F4E-9F63-93AB27EBCA59}"/>
              </a:ext>
            </a:extLst>
          </p:cNvPr>
          <p:cNvSpPr>
            <a:spLocks noGrp="1"/>
          </p:cNvSpPr>
          <p:nvPr>
            <p:ph type="ftr" sz="quarter" idx="4294967295"/>
          </p:nvPr>
        </p:nvSpPr>
        <p:spPr>
          <a:xfrm>
            <a:off x="5124450" y="6562725"/>
            <a:ext cx="4019550" cy="231775"/>
          </a:xfrm>
        </p:spPr>
        <p:txBody>
          <a:bodyPr/>
          <a:lstStyle/>
          <a:p>
            <a:r>
              <a:rPr lang="en-US" dirty="0"/>
              <a:t>PRESIDENTIAL GENERAL ELECTION	|  NOVEMBER 3, 2020</a:t>
            </a:r>
          </a:p>
        </p:txBody>
      </p:sp>
    </p:spTree>
    <p:extLst>
      <p:ext uri="{BB962C8B-B14F-4D97-AF65-F5344CB8AC3E}">
        <p14:creationId xmlns:p14="http://schemas.microsoft.com/office/powerpoint/2010/main" val="515120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9B2F3-6187-4BF1-B72B-6744BEE66F5B}"/>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AE029A4C-03A0-44B2-B9E0-CA6251405120}"/>
              </a:ext>
            </a:extLst>
          </p:cNvPr>
          <p:cNvSpPr>
            <a:spLocks noGrp="1"/>
          </p:cNvSpPr>
          <p:nvPr>
            <p:ph idx="1"/>
          </p:nvPr>
        </p:nvSpPr>
        <p:spPr>
          <a:xfrm>
            <a:off x="673557" y="1440788"/>
            <a:ext cx="7721687" cy="4151277"/>
          </a:xfrm>
        </p:spPr>
        <p:txBody>
          <a:bodyPr>
            <a:normAutofit lnSpcReduction="10000"/>
          </a:bodyPr>
          <a:lstStyle/>
          <a:p>
            <a:pPr marL="0" indent="0">
              <a:buNone/>
            </a:pPr>
            <a:r>
              <a:rPr lang="en-US" dirty="0"/>
              <a:t>Emergencies that can cause a voter assistance center to be inaccessible:</a:t>
            </a:r>
          </a:p>
          <a:p>
            <a:pPr lvl="1"/>
            <a:r>
              <a:rPr lang="en-US" dirty="0"/>
              <a:t>Non-operational due to fire.</a:t>
            </a:r>
          </a:p>
          <a:p>
            <a:pPr lvl="1"/>
            <a:r>
              <a:rPr lang="en-US" dirty="0"/>
              <a:t>Non-operational due to earthquake.</a:t>
            </a:r>
          </a:p>
          <a:p>
            <a:pPr lvl="1"/>
            <a:r>
              <a:rPr lang="en-US" dirty="0"/>
              <a:t>Planned and unplanned power outages.</a:t>
            </a:r>
          </a:p>
          <a:p>
            <a:pPr lvl="1"/>
            <a:r>
              <a:rPr lang="en-US" dirty="0"/>
              <a:t>Essential services during government shutdown.</a:t>
            </a:r>
          </a:p>
          <a:p>
            <a:pPr lvl="1"/>
            <a:r>
              <a:rPr lang="en-US" dirty="0"/>
              <a:t>Medical or life-threatening emergencies.</a:t>
            </a:r>
          </a:p>
          <a:p>
            <a:pPr lvl="1"/>
            <a:r>
              <a:rPr lang="en-US" dirty="0"/>
              <a:t>Inaccessible election night drop-off locations. </a:t>
            </a:r>
          </a:p>
          <a:p>
            <a:pPr marL="0" indent="0">
              <a:buNone/>
            </a:pPr>
            <a:r>
              <a:rPr lang="en-US" sz="2200" dirty="0"/>
              <a:t>Safety First</a:t>
            </a:r>
          </a:p>
          <a:p>
            <a:pPr marL="0" indent="0">
              <a:buNone/>
            </a:pPr>
            <a:r>
              <a:rPr lang="en-US" sz="2200" dirty="0"/>
              <a:t>Document, Document, Document</a:t>
            </a:r>
          </a:p>
          <a:p>
            <a:pPr marL="0" indent="0">
              <a:buNone/>
            </a:pPr>
            <a:endParaRPr lang="en-US" sz="2200" dirty="0"/>
          </a:p>
        </p:txBody>
      </p:sp>
      <p:sp>
        <p:nvSpPr>
          <p:cNvPr id="4" name="Subtitle 3">
            <a:extLst>
              <a:ext uri="{FF2B5EF4-FFF2-40B4-BE49-F238E27FC236}">
                <a16:creationId xmlns:a16="http://schemas.microsoft.com/office/drawing/2014/main" id="{E35E63CD-FE99-4C75-8A30-4FBB28C00C2D}"/>
              </a:ext>
            </a:extLst>
          </p:cNvPr>
          <p:cNvSpPr>
            <a:spLocks noGrp="1"/>
          </p:cNvSpPr>
          <p:nvPr>
            <p:ph type="subTitle" idx="13"/>
          </p:nvPr>
        </p:nvSpPr>
        <p:spPr>
          <a:xfrm>
            <a:off x="1538514" y="673102"/>
            <a:ext cx="6188313" cy="390322"/>
          </a:xfrm>
        </p:spPr>
        <p:txBody>
          <a:bodyPr>
            <a:normAutofit lnSpcReduction="10000"/>
          </a:bodyPr>
          <a:lstStyle/>
          <a:p>
            <a:r>
              <a:rPr lang="en-US" cap="none" dirty="0"/>
              <a:t>INACCESSIBLE VOTER ASSISTANCE CENTERS</a:t>
            </a:r>
          </a:p>
        </p:txBody>
      </p:sp>
      <p:sp>
        <p:nvSpPr>
          <p:cNvPr id="6" name="Slide Number Placeholder 5">
            <a:extLst>
              <a:ext uri="{FF2B5EF4-FFF2-40B4-BE49-F238E27FC236}">
                <a16:creationId xmlns:a16="http://schemas.microsoft.com/office/drawing/2014/main" id="{63820537-F3B9-4528-9182-FAFE2E3463D7}"/>
              </a:ext>
            </a:extLst>
          </p:cNvPr>
          <p:cNvSpPr>
            <a:spLocks noGrp="1"/>
          </p:cNvSpPr>
          <p:nvPr>
            <p:ph type="sldNum" sz="quarter" idx="12"/>
          </p:nvPr>
        </p:nvSpPr>
        <p:spPr/>
        <p:txBody>
          <a:bodyPr/>
          <a:lstStyle/>
          <a:p>
            <a:fld id="{DD59F85E-000D-4D58-AD2E-34FE657D23CF}" type="slidenum">
              <a:rPr lang="en-US" smtClean="0"/>
              <a:t>52</a:t>
            </a:fld>
            <a:endParaRPr lang="en-US" dirty="0"/>
          </a:p>
        </p:txBody>
      </p:sp>
      <p:sp>
        <p:nvSpPr>
          <p:cNvPr id="11" name="Footer Placeholder 4">
            <a:extLst>
              <a:ext uri="{FF2B5EF4-FFF2-40B4-BE49-F238E27FC236}">
                <a16:creationId xmlns:a16="http://schemas.microsoft.com/office/drawing/2014/main" id="{82C82E37-E6F9-49AE-A3BF-F3755286DFE2}"/>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
        <p:nvSpPr>
          <p:cNvPr id="8" name="Text Placeholder 3">
            <a:extLst>
              <a:ext uri="{FF2B5EF4-FFF2-40B4-BE49-F238E27FC236}">
                <a16:creationId xmlns:a16="http://schemas.microsoft.com/office/drawing/2014/main" id="{4C77B613-12D4-496E-84F9-1F7F4FD3C9BC}"/>
              </a:ext>
            </a:extLst>
          </p:cNvPr>
          <p:cNvSpPr txBox="1">
            <a:spLocks/>
          </p:cNvSpPr>
          <p:nvPr/>
        </p:nvSpPr>
        <p:spPr>
          <a:xfrm>
            <a:off x="673557" y="5592067"/>
            <a:ext cx="7796886" cy="825038"/>
          </a:xfrm>
          <a:prstGeom prst="rect">
            <a:avLst/>
          </a:prstGeom>
        </p:spPr>
        <p:txBody>
          <a:bodyPr vert="horz" lIns="91440" tIns="45720" rIns="91440" bIns="45720" rtlCol="0">
            <a:normAutofit/>
          </a:bodyPr>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1pPr>
            <a:lvl2pPr marL="457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pPr algn="ctr">
              <a:buClr>
                <a:schemeClr val="accent1"/>
              </a:buClr>
            </a:pPr>
            <a:r>
              <a:rPr lang="en-US" sz="2400" b="1" dirty="0">
                <a:solidFill>
                  <a:schemeClr val="accent1"/>
                </a:solidFill>
                <a:effectLst>
                  <a:outerShdw blurRad="38100" dist="38100" dir="2700000" algn="tl">
                    <a:srgbClr val="000000">
                      <a:alpha val="43137"/>
                    </a:srgbClr>
                  </a:outerShdw>
                </a:effectLst>
              </a:rPr>
              <a:t>REVIEW THE MANUAL CAREFULLY ABOUT HOW TO REPSPOND TO EMERGENCY SITUATIONS</a:t>
            </a:r>
          </a:p>
        </p:txBody>
      </p:sp>
    </p:spTree>
    <p:extLst>
      <p:ext uri="{BB962C8B-B14F-4D97-AF65-F5344CB8AC3E}">
        <p14:creationId xmlns:p14="http://schemas.microsoft.com/office/powerpoint/2010/main" val="4366020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9B2F3-6187-4BF1-B72B-6744BEE66F5B}"/>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AE029A4C-03A0-44B2-B9E0-CA6251405120}"/>
              </a:ext>
            </a:extLst>
          </p:cNvPr>
          <p:cNvSpPr>
            <a:spLocks noGrp="1"/>
          </p:cNvSpPr>
          <p:nvPr>
            <p:ph idx="1"/>
          </p:nvPr>
        </p:nvSpPr>
        <p:spPr>
          <a:xfrm>
            <a:off x="673557" y="1359158"/>
            <a:ext cx="7721687" cy="4060895"/>
          </a:xfrm>
        </p:spPr>
        <p:txBody>
          <a:bodyPr>
            <a:normAutofit/>
          </a:bodyPr>
          <a:lstStyle/>
          <a:p>
            <a:pPr marL="0" indent="0">
              <a:buNone/>
            </a:pPr>
            <a:r>
              <a:rPr lang="en-US" dirty="0"/>
              <a:t>Voter intimidation is illegal and is a serious offense.</a:t>
            </a:r>
            <a:endParaRPr lang="en-US" sz="600" dirty="0"/>
          </a:p>
          <a:p>
            <a:pPr marL="0" indent="0">
              <a:buNone/>
            </a:pPr>
            <a:r>
              <a:rPr lang="en-US" dirty="0"/>
              <a:t>Examples of Voter Intimidation</a:t>
            </a:r>
          </a:p>
          <a:p>
            <a:r>
              <a:rPr lang="en-US" sz="1800" dirty="0"/>
              <a:t>Blocking access to voting.</a:t>
            </a:r>
          </a:p>
          <a:p>
            <a:r>
              <a:rPr lang="en-US" sz="1800" dirty="0"/>
              <a:t>Threatening criminal action against voters.</a:t>
            </a:r>
          </a:p>
          <a:p>
            <a:r>
              <a:rPr lang="en-US" sz="1800" dirty="0"/>
              <a:t>Challenging voters’ right to vote.</a:t>
            </a:r>
          </a:p>
          <a:p>
            <a:r>
              <a:rPr lang="en-US" sz="1800" dirty="0"/>
              <a:t>Presenting false information to voters. </a:t>
            </a:r>
          </a:p>
          <a:p>
            <a:r>
              <a:rPr lang="en-US" sz="1800" dirty="0"/>
              <a:t>Assault, battery, threats of violence, brandishing of weapons</a:t>
            </a:r>
          </a:p>
          <a:p>
            <a:pPr marL="0" indent="0">
              <a:spcBef>
                <a:spcPts val="0"/>
              </a:spcBef>
              <a:buNone/>
            </a:pPr>
            <a:endParaRPr lang="en-US" sz="600" dirty="0"/>
          </a:p>
          <a:p>
            <a:pPr marL="0" indent="0">
              <a:buNone/>
            </a:pPr>
            <a:r>
              <a:rPr lang="en-US" sz="2200" dirty="0"/>
              <a:t>Safety First</a:t>
            </a:r>
          </a:p>
          <a:p>
            <a:pPr marL="0" indent="0">
              <a:buNone/>
            </a:pPr>
            <a:r>
              <a:rPr lang="en-US" sz="2200" dirty="0"/>
              <a:t>Document, Document, Document</a:t>
            </a:r>
          </a:p>
        </p:txBody>
      </p:sp>
      <p:sp>
        <p:nvSpPr>
          <p:cNvPr id="4" name="Subtitle 3">
            <a:extLst>
              <a:ext uri="{FF2B5EF4-FFF2-40B4-BE49-F238E27FC236}">
                <a16:creationId xmlns:a16="http://schemas.microsoft.com/office/drawing/2014/main" id="{E35E63CD-FE99-4C75-8A30-4FBB28C00C2D}"/>
              </a:ext>
            </a:extLst>
          </p:cNvPr>
          <p:cNvSpPr>
            <a:spLocks noGrp="1"/>
          </p:cNvSpPr>
          <p:nvPr>
            <p:ph type="subTitle" idx="13"/>
          </p:nvPr>
        </p:nvSpPr>
        <p:spPr/>
        <p:txBody>
          <a:bodyPr>
            <a:normAutofit lnSpcReduction="10000"/>
          </a:bodyPr>
          <a:lstStyle/>
          <a:p>
            <a:r>
              <a:rPr lang="en-US" cap="none" dirty="0"/>
              <a:t>VOTER INTIMIDATION</a:t>
            </a:r>
          </a:p>
        </p:txBody>
      </p:sp>
      <p:sp>
        <p:nvSpPr>
          <p:cNvPr id="6" name="Slide Number Placeholder 5">
            <a:extLst>
              <a:ext uri="{FF2B5EF4-FFF2-40B4-BE49-F238E27FC236}">
                <a16:creationId xmlns:a16="http://schemas.microsoft.com/office/drawing/2014/main" id="{63820537-F3B9-4528-9182-FAFE2E3463D7}"/>
              </a:ext>
            </a:extLst>
          </p:cNvPr>
          <p:cNvSpPr>
            <a:spLocks noGrp="1"/>
          </p:cNvSpPr>
          <p:nvPr>
            <p:ph type="sldNum" sz="quarter" idx="12"/>
          </p:nvPr>
        </p:nvSpPr>
        <p:spPr/>
        <p:txBody>
          <a:bodyPr/>
          <a:lstStyle/>
          <a:p>
            <a:fld id="{DD59F85E-000D-4D58-AD2E-34FE657D23CF}" type="slidenum">
              <a:rPr lang="en-US" smtClean="0"/>
              <a:t>53</a:t>
            </a:fld>
            <a:endParaRPr lang="en-US" dirty="0"/>
          </a:p>
        </p:txBody>
      </p:sp>
      <p:sp>
        <p:nvSpPr>
          <p:cNvPr id="11" name="Footer Placeholder 4">
            <a:extLst>
              <a:ext uri="{FF2B5EF4-FFF2-40B4-BE49-F238E27FC236}">
                <a16:creationId xmlns:a16="http://schemas.microsoft.com/office/drawing/2014/main" id="{82C82E37-E6F9-49AE-A3BF-F3755286DFE2}"/>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
        <p:nvSpPr>
          <p:cNvPr id="8" name="Text Placeholder 3">
            <a:extLst>
              <a:ext uri="{FF2B5EF4-FFF2-40B4-BE49-F238E27FC236}">
                <a16:creationId xmlns:a16="http://schemas.microsoft.com/office/drawing/2014/main" id="{4C77B613-12D4-496E-84F9-1F7F4FD3C9BC}"/>
              </a:ext>
            </a:extLst>
          </p:cNvPr>
          <p:cNvSpPr txBox="1">
            <a:spLocks/>
          </p:cNvSpPr>
          <p:nvPr/>
        </p:nvSpPr>
        <p:spPr>
          <a:xfrm>
            <a:off x="435429" y="5498842"/>
            <a:ext cx="8211266" cy="905844"/>
          </a:xfrm>
          <a:prstGeom prst="rect">
            <a:avLst/>
          </a:prstGeom>
        </p:spPr>
        <p:txBody>
          <a:bodyPr vert="horz" lIns="91440" tIns="45720" rIns="91440" bIns="45720" rtlCol="0">
            <a:normAutofit/>
          </a:bodyPr>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1pPr>
            <a:lvl2pPr marL="457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pPr algn="ctr">
              <a:buClr>
                <a:schemeClr val="accent1"/>
              </a:buClr>
            </a:pPr>
            <a:r>
              <a:rPr lang="en-US" sz="2400" b="1" dirty="0">
                <a:solidFill>
                  <a:schemeClr val="accent1"/>
                </a:solidFill>
                <a:effectLst>
                  <a:outerShdw blurRad="38100" dist="38100" dir="2700000" algn="tl">
                    <a:srgbClr val="000000">
                      <a:alpha val="43137"/>
                    </a:srgbClr>
                  </a:outerShdw>
                </a:effectLst>
              </a:rPr>
              <a:t>IF YOU OBSERVE VOTER INTIMIDATION, CONTACT LAW ENFORCEMENT AND OFFICE OF ELECTIONS</a:t>
            </a:r>
          </a:p>
        </p:txBody>
      </p:sp>
    </p:spTree>
    <p:extLst>
      <p:ext uri="{BB962C8B-B14F-4D97-AF65-F5344CB8AC3E}">
        <p14:creationId xmlns:p14="http://schemas.microsoft.com/office/powerpoint/2010/main" val="22814612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9B2F3-6187-4BF1-B72B-6744BEE66F5B}"/>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AE029A4C-03A0-44B2-B9E0-CA6251405120}"/>
              </a:ext>
            </a:extLst>
          </p:cNvPr>
          <p:cNvSpPr>
            <a:spLocks noGrp="1"/>
          </p:cNvSpPr>
          <p:nvPr>
            <p:ph idx="1"/>
          </p:nvPr>
        </p:nvSpPr>
        <p:spPr>
          <a:xfrm>
            <a:off x="633645" y="1712663"/>
            <a:ext cx="7876710" cy="4310743"/>
          </a:xfrm>
        </p:spPr>
        <p:txBody>
          <a:bodyPr>
            <a:normAutofit/>
          </a:bodyPr>
          <a:lstStyle/>
          <a:p>
            <a:pPr marL="0" indent="0" algn="ctr">
              <a:buNone/>
            </a:pPr>
            <a:r>
              <a:rPr lang="en-US" sz="3600" b="1" dirty="0"/>
              <a:t>VOTER INTIMIDATION SCENARIO</a:t>
            </a:r>
          </a:p>
          <a:p>
            <a:pPr marL="0" indent="0">
              <a:buNone/>
            </a:pPr>
            <a:endParaRPr lang="en-US" sz="2200" dirty="0"/>
          </a:p>
          <a:p>
            <a:pPr marL="0" indent="0">
              <a:buNone/>
            </a:pPr>
            <a:r>
              <a:rPr lang="en-US" sz="2200" dirty="0"/>
              <a:t>A voter is wearing a “blue wave” t-shirt or a “Make America Great Again” baseball cap.</a:t>
            </a:r>
          </a:p>
          <a:p>
            <a:pPr marL="0" indent="0">
              <a:buNone/>
            </a:pPr>
            <a:endParaRPr lang="en-US" sz="2200" dirty="0"/>
          </a:p>
          <a:p>
            <a:pPr marL="0" indent="0" algn="ctr">
              <a:buNone/>
            </a:pPr>
            <a:r>
              <a:rPr lang="en-US" sz="3200" b="1" dirty="0"/>
              <a:t>What do you do?</a:t>
            </a:r>
          </a:p>
        </p:txBody>
      </p:sp>
      <p:sp>
        <p:nvSpPr>
          <p:cNvPr id="4" name="Subtitle 3">
            <a:extLst>
              <a:ext uri="{FF2B5EF4-FFF2-40B4-BE49-F238E27FC236}">
                <a16:creationId xmlns:a16="http://schemas.microsoft.com/office/drawing/2014/main" id="{E35E63CD-FE99-4C75-8A30-4FBB28C00C2D}"/>
              </a:ext>
            </a:extLst>
          </p:cNvPr>
          <p:cNvSpPr>
            <a:spLocks noGrp="1"/>
          </p:cNvSpPr>
          <p:nvPr>
            <p:ph type="subTitle" idx="13"/>
          </p:nvPr>
        </p:nvSpPr>
        <p:spPr/>
        <p:txBody>
          <a:bodyPr>
            <a:normAutofit lnSpcReduction="10000"/>
          </a:bodyPr>
          <a:lstStyle/>
          <a:p>
            <a:r>
              <a:rPr lang="en-US" cap="none" dirty="0"/>
              <a:t>DISCUSSION SCENARIO</a:t>
            </a:r>
          </a:p>
        </p:txBody>
      </p:sp>
      <p:sp>
        <p:nvSpPr>
          <p:cNvPr id="6" name="Slide Number Placeholder 5">
            <a:extLst>
              <a:ext uri="{FF2B5EF4-FFF2-40B4-BE49-F238E27FC236}">
                <a16:creationId xmlns:a16="http://schemas.microsoft.com/office/drawing/2014/main" id="{63820537-F3B9-4528-9182-FAFE2E3463D7}"/>
              </a:ext>
            </a:extLst>
          </p:cNvPr>
          <p:cNvSpPr>
            <a:spLocks noGrp="1"/>
          </p:cNvSpPr>
          <p:nvPr>
            <p:ph type="sldNum" sz="quarter" idx="12"/>
          </p:nvPr>
        </p:nvSpPr>
        <p:spPr/>
        <p:txBody>
          <a:bodyPr/>
          <a:lstStyle/>
          <a:p>
            <a:fld id="{DD59F85E-000D-4D58-AD2E-34FE657D23CF}" type="slidenum">
              <a:rPr lang="en-US" smtClean="0"/>
              <a:t>54</a:t>
            </a:fld>
            <a:endParaRPr lang="en-US" dirty="0"/>
          </a:p>
        </p:txBody>
      </p:sp>
      <p:sp>
        <p:nvSpPr>
          <p:cNvPr id="11" name="Footer Placeholder 4">
            <a:extLst>
              <a:ext uri="{FF2B5EF4-FFF2-40B4-BE49-F238E27FC236}">
                <a16:creationId xmlns:a16="http://schemas.microsoft.com/office/drawing/2014/main" id="{82C82E37-E6F9-49AE-A3BF-F3755286DFE2}"/>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Tree>
    <p:extLst>
      <p:ext uri="{BB962C8B-B14F-4D97-AF65-F5344CB8AC3E}">
        <p14:creationId xmlns:p14="http://schemas.microsoft.com/office/powerpoint/2010/main" val="23631051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188B83-234D-489A-B456-1D23D01F2995}"/>
              </a:ext>
            </a:extLst>
          </p:cNvPr>
          <p:cNvSpPr>
            <a:spLocks noGrp="1"/>
          </p:cNvSpPr>
          <p:nvPr>
            <p:ph type="title"/>
          </p:nvPr>
        </p:nvSpPr>
        <p:spPr>
          <a:xfrm>
            <a:off x="1049550" y="2451100"/>
            <a:ext cx="7345693" cy="2403168"/>
          </a:xfrm>
        </p:spPr>
        <p:txBody>
          <a:bodyPr/>
          <a:lstStyle/>
          <a:p>
            <a:r>
              <a:rPr lang="en-US" dirty="0"/>
              <a:t>Section 8</a:t>
            </a:r>
            <a:br>
              <a:rPr lang="en-US" dirty="0"/>
            </a:br>
            <a:r>
              <a:rPr lang="en-US" b="1" dirty="0"/>
              <a:t>Conduct at the Polls</a:t>
            </a:r>
          </a:p>
        </p:txBody>
      </p:sp>
      <p:sp>
        <p:nvSpPr>
          <p:cNvPr id="5" name="Slide Number Placeholder 4">
            <a:extLst>
              <a:ext uri="{FF2B5EF4-FFF2-40B4-BE49-F238E27FC236}">
                <a16:creationId xmlns:a16="http://schemas.microsoft.com/office/drawing/2014/main" id="{F41241EA-8E72-4BFC-B002-ABCA887FF1F1}"/>
              </a:ext>
            </a:extLst>
          </p:cNvPr>
          <p:cNvSpPr>
            <a:spLocks noGrp="1"/>
          </p:cNvSpPr>
          <p:nvPr>
            <p:ph type="sldNum" sz="quarter" idx="12"/>
          </p:nvPr>
        </p:nvSpPr>
        <p:spPr/>
        <p:txBody>
          <a:bodyPr/>
          <a:lstStyle/>
          <a:p>
            <a:fld id="{DD59F85E-000D-4D58-AD2E-34FE657D23CF}" type="slidenum">
              <a:rPr lang="en-US" smtClean="0"/>
              <a:t>55</a:t>
            </a:fld>
            <a:endParaRPr lang="en-US" dirty="0"/>
          </a:p>
        </p:txBody>
      </p:sp>
      <p:sp>
        <p:nvSpPr>
          <p:cNvPr id="4" name="Footer Placeholder 3">
            <a:extLst>
              <a:ext uri="{FF2B5EF4-FFF2-40B4-BE49-F238E27FC236}">
                <a16:creationId xmlns:a16="http://schemas.microsoft.com/office/drawing/2014/main" id="{531C54A4-F8F8-4F4E-9F63-93AB27EBCA59}"/>
              </a:ext>
            </a:extLst>
          </p:cNvPr>
          <p:cNvSpPr>
            <a:spLocks noGrp="1"/>
          </p:cNvSpPr>
          <p:nvPr>
            <p:ph type="ftr" sz="quarter" idx="4294967295"/>
          </p:nvPr>
        </p:nvSpPr>
        <p:spPr>
          <a:xfrm>
            <a:off x="5124450" y="6562725"/>
            <a:ext cx="4019550" cy="231775"/>
          </a:xfrm>
        </p:spPr>
        <p:txBody>
          <a:bodyPr/>
          <a:lstStyle/>
          <a:p>
            <a:r>
              <a:rPr lang="en-US" dirty="0"/>
              <a:t>PRESIDENTIAL GENERAL ELECTION	|  NOVEMBER 3, 2020</a:t>
            </a:r>
          </a:p>
        </p:txBody>
      </p:sp>
    </p:spTree>
    <p:extLst>
      <p:ext uri="{BB962C8B-B14F-4D97-AF65-F5344CB8AC3E}">
        <p14:creationId xmlns:p14="http://schemas.microsoft.com/office/powerpoint/2010/main" val="7133385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9B2F3-6187-4BF1-B72B-6744BEE66F5B}"/>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AE029A4C-03A0-44B2-B9E0-CA6251405120}"/>
              </a:ext>
            </a:extLst>
          </p:cNvPr>
          <p:cNvSpPr>
            <a:spLocks noGrp="1"/>
          </p:cNvSpPr>
          <p:nvPr>
            <p:ph idx="1"/>
          </p:nvPr>
        </p:nvSpPr>
        <p:spPr>
          <a:xfrm>
            <a:off x="1045029" y="1857829"/>
            <a:ext cx="7350215" cy="4093027"/>
          </a:xfrm>
        </p:spPr>
        <p:txBody>
          <a:bodyPr>
            <a:normAutofit/>
          </a:bodyPr>
          <a:lstStyle/>
          <a:p>
            <a:pPr marL="0" indent="0">
              <a:buNone/>
            </a:pPr>
            <a:r>
              <a:rPr lang="en-US" sz="2600" dirty="0"/>
              <a:t>Voter assistance centers will be visited by observers and watchers:</a:t>
            </a:r>
          </a:p>
          <a:p>
            <a:r>
              <a:rPr lang="en-US" sz="2200" dirty="0"/>
              <a:t>Observers typically:</a:t>
            </a:r>
          </a:p>
          <a:p>
            <a:pPr lvl="1"/>
            <a:r>
              <a:rPr lang="en-US" sz="1700" dirty="0"/>
              <a:t>Provide identification.</a:t>
            </a:r>
          </a:p>
          <a:p>
            <a:pPr lvl="1"/>
            <a:r>
              <a:rPr lang="en-US" sz="1700" dirty="0"/>
              <a:t>Provide written documentation of organization.</a:t>
            </a:r>
          </a:p>
          <a:p>
            <a:pPr lvl="1"/>
            <a:r>
              <a:rPr lang="en-US" sz="1700" dirty="0"/>
              <a:t>Present to evaluate elections processes for best practices.</a:t>
            </a:r>
          </a:p>
          <a:p>
            <a:r>
              <a:rPr lang="en-US" sz="2200" dirty="0"/>
              <a:t>Watchers typically are:</a:t>
            </a:r>
          </a:p>
          <a:p>
            <a:pPr lvl="1"/>
            <a:r>
              <a:rPr lang="en-US" sz="1700" dirty="0"/>
              <a:t>General members of the public.</a:t>
            </a:r>
          </a:p>
          <a:p>
            <a:pPr lvl="1"/>
            <a:r>
              <a:rPr lang="en-US" sz="1700" dirty="0"/>
              <a:t>Not associated with organization. </a:t>
            </a:r>
          </a:p>
        </p:txBody>
      </p:sp>
      <p:sp>
        <p:nvSpPr>
          <p:cNvPr id="4" name="Subtitle 3">
            <a:extLst>
              <a:ext uri="{FF2B5EF4-FFF2-40B4-BE49-F238E27FC236}">
                <a16:creationId xmlns:a16="http://schemas.microsoft.com/office/drawing/2014/main" id="{E35E63CD-FE99-4C75-8A30-4FBB28C00C2D}"/>
              </a:ext>
            </a:extLst>
          </p:cNvPr>
          <p:cNvSpPr>
            <a:spLocks noGrp="1"/>
          </p:cNvSpPr>
          <p:nvPr>
            <p:ph type="subTitle" idx="13"/>
          </p:nvPr>
        </p:nvSpPr>
        <p:spPr/>
        <p:txBody>
          <a:bodyPr>
            <a:normAutofit lnSpcReduction="10000"/>
          </a:bodyPr>
          <a:lstStyle/>
          <a:p>
            <a:r>
              <a:rPr lang="en-US" cap="none" dirty="0"/>
              <a:t>OBSERVERS AND WATCHERS</a:t>
            </a:r>
          </a:p>
        </p:txBody>
      </p:sp>
      <p:sp>
        <p:nvSpPr>
          <p:cNvPr id="6" name="Slide Number Placeholder 5">
            <a:extLst>
              <a:ext uri="{FF2B5EF4-FFF2-40B4-BE49-F238E27FC236}">
                <a16:creationId xmlns:a16="http://schemas.microsoft.com/office/drawing/2014/main" id="{63820537-F3B9-4528-9182-FAFE2E3463D7}"/>
              </a:ext>
            </a:extLst>
          </p:cNvPr>
          <p:cNvSpPr>
            <a:spLocks noGrp="1"/>
          </p:cNvSpPr>
          <p:nvPr>
            <p:ph type="sldNum" sz="quarter" idx="12"/>
          </p:nvPr>
        </p:nvSpPr>
        <p:spPr/>
        <p:txBody>
          <a:bodyPr/>
          <a:lstStyle/>
          <a:p>
            <a:fld id="{DD59F85E-000D-4D58-AD2E-34FE657D23CF}" type="slidenum">
              <a:rPr lang="en-US" smtClean="0"/>
              <a:t>56</a:t>
            </a:fld>
            <a:endParaRPr lang="en-US" dirty="0"/>
          </a:p>
        </p:txBody>
      </p:sp>
      <p:sp>
        <p:nvSpPr>
          <p:cNvPr id="11" name="Footer Placeholder 4">
            <a:extLst>
              <a:ext uri="{FF2B5EF4-FFF2-40B4-BE49-F238E27FC236}">
                <a16:creationId xmlns:a16="http://schemas.microsoft.com/office/drawing/2014/main" id="{82C82E37-E6F9-49AE-A3BF-F3755286DFE2}"/>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Tree>
    <p:extLst>
      <p:ext uri="{BB962C8B-B14F-4D97-AF65-F5344CB8AC3E}">
        <p14:creationId xmlns:p14="http://schemas.microsoft.com/office/powerpoint/2010/main" val="7156690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9B2F3-6187-4BF1-B72B-6744BEE66F5B}"/>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AE029A4C-03A0-44B2-B9E0-CA6251405120}"/>
              </a:ext>
            </a:extLst>
          </p:cNvPr>
          <p:cNvSpPr>
            <a:spLocks noGrp="1"/>
          </p:cNvSpPr>
          <p:nvPr>
            <p:ph idx="1"/>
          </p:nvPr>
        </p:nvSpPr>
        <p:spPr>
          <a:xfrm>
            <a:off x="497305" y="1359158"/>
            <a:ext cx="7897939" cy="3722922"/>
          </a:xfrm>
        </p:spPr>
        <p:txBody>
          <a:bodyPr>
            <a:normAutofit/>
          </a:bodyPr>
          <a:lstStyle/>
          <a:p>
            <a:pPr marL="0" indent="0">
              <a:buNone/>
            </a:pPr>
            <a:r>
              <a:rPr lang="en-US" sz="2600" dirty="0"/>
              <a:t>Create an assigned observer/watcher area. </a:t>
            </a:r>
          </a:p>
          <a:p>
            <a:pPr marL="0" indent="0">
              <a:spcBef>
                <a:spcPts val="0"/>
              </a:spcBef>
              <a:buNone/>
            </a:pPr>
            <a:endParaRPr lang="en-US" sz="1200" dirty="0"/>
          </a:p>
          <a:p>
            <a:pPr marL="0" indent="0">
              <a:buNone/>
            </a:pPr>
            <a:r>
              <a:rPr lang="en-US" sz="2600" dirty="0"/>
              <a:t>Only 2 observers/watchers can be in the voting area at a time.</a:t>
            </a:r>
          </a:p>
          <a:p>
            <a:pPr marL="0" indent="0">
              <a:spcBef>
                <a:spcPts val="0"/>
              </a:spcBef>
              <a:buNone/>
            </a:pPr>
            <a:endParaRPr lang="en-US" sz="1200" dirty="0"/>
          </a:p>
          <a:p>
            <a:pPr marL="0" indent="0">
              <a:buNone/>
            </a:pPr>
            <a:r>
              <a:rPr lang="en-US" sz="2600" dirty="0"/>
              <a:t>Observers/watchers must follow state and county guidelines:</a:t>
            </a:r>
          </a:p>
          <a:p>
            <a:r>
              <a:rPr lang="en-US" sz="2000" dirty="0"/>
              <a:t>Wear a facial covering. </a:t>
            </a:r>
          </a:p>
          <a:p>
            <a:r>
              <a:rPr lang="en-US" sz="2000" dirty="0"/>
              <a:t>Maintain 6-feet of physical distance from others. </a:t>
            </a:r>
          </a:p>
        </p:txBody>
      </p:sp>
      <p:sp>
        <p:nvSpPr>
          <p:cNvPr id="4" name="Subtitle 3">
            <a:extLst>
              <a:ext uri="{FF2B5EF4-FFF2-40B4-BE49-F238E27FC236}">
                <a16:creationId xmlns:a16="http://schemas.microsoft.com/office/drawing/2014/main" id="{E35E63CD-FE99-4C75-8A30-4FBB28C00C2D}"/>
              </a:ext>
            </a:extLst>
          </p:cNvPr>
          <p:cNvSpPr>
            <a:spLocks noGrp="1"/>
          </p:cNvSpPr>
          <p:nvPr>
            <p:ph type="subTitle" idx="13"/>
          </p:nvPr>
        </p:nvSpPr>
        <p:spPr/>
        <p:txBody>
          <a:bodyPr>
            <a:normAutofit lnSpcReduction="10000"/>
          </a:bodyPr>
          <a:lstStyle/>
          <a:p>
            <a:r>
              <a:rPr lang="en-US" cap="none" dirty="0"/>
              <a:t>OBSERVERS AND WATCHERS</a:t>
            </a:r>
          </a:p>
        </p:txBody>
      </p:sp>
      <p:sp>
        <p:nvSpPr>
          <p:cNvPr id="6" name="Slide Number Placeholder 5">
            <a:extLst>
              <a:ext uri="{FF2B5EF4-FFF2-40B4-BE49-F238E27FC236}">
                <a16:creationId xmlns:a16="http://schemas.microsoft.com/office/drawing/2014/main" id="{63820537-F3B9-4528-9182-FAFE2E3463D7}"/>
              </a:ext>
            </a:extLst>
          </p:cNvPr>
          <p:cNvSpPr>
            <a:spLocks noGrp="1"/>
          </p:cNvSpPr>
          <p:nvPr>
            <p:ph type="sldNum" sz="quarter" idx="12"/>
          </p:nvPr>
        </p:nvSpPr>
        <p:spPr/>
        <p:txBody>
          <a:bodyPr/>
          <a:lstStyle/>
          <a:p>
            <a:fld id="{DD59F85E-000D-4D58-AD2E-34FE657D23CF}" type="slidenum">
              <a:rPr lang="en-US" smtClean="0"/>
              <a:t>57</a:t>
            </a:fld>
            <a:endParaRPr lang="en-US" dirty="0"/>
          </a:p>
        </p:txBody>
      </p:sp>
      <p:sp>
        <p:nvSpPr>
          <p:cNvPr id="11" name="Footer Placeholder 4">
            <a:extLst>
              <a:ext uri="{FF2B5EF4-FFF2-40B4-BE49-F238E27FC236}">
                <a16:creationId xmlns:a16="http://schemas.microsoft.com/office/drawing/2014/main" id="{82C82E37-E6F9-49AE-A3BF-F3755286DFE2}"/>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
        <p:nvSpPr>
          <p:cNvPr id="8" name="Text Placeholder 3">
            <a:extLst>
              <a:ext uri="{FF2B5EF4-FFF2-40B4-BE49-F238E27FC236}">
                <a16:creationId xmlns:a16="http://schemas.microsoft.com/office/drawing/2014/main" id="{4C77B613-12D4-496E-84F9-1F7F4FD3C9BC}"/>
              </a:ext>
            </a:extLst>
          </p:cNvPr>
          <p:cNvSpPr txBox="1">
            <a:spLocks/>
          </p:cNvSpPr>
          <p:nvPr/>
        </p:nvSpPr>
        <p:spPr>
          <a:xfrm>
            <a:off x="435429" y="5239657"/>
            <a:ext cx="8211266" cy="1165029"/>
          </a:xfrm>
          <a:prstGeom prst="rect">
            <a:avLst/>
          </a:prstGeom>
        </p:spPr>
        <p:txBody>
          <a:bodyPr vert="horz" lIns="91440" tIns="45720" rIns="91440" bIns="45720" rtlCol="0">
            <a:normAutofit lnSpcReduction="10000"/>
          </a:bodyPr>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1pPr>
            <a:lvl2pPr marL="457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pPr algn="ctr">
              <a:buClr>
                <a:schemeClr val="accent1"/>
              </a:buClr>
            </a:pPr>
            <a:r>
              <a:rPr lang="en-US" sz="2400" b="1" dirty="0">
                <a:solidFill>
                  <a:schemeClr val="accent1"/>
                </a:solidFill>
                <a:effectLst>
                  <a:outerShdw blurRad="38100" dist="38100" dir="2700000" algn="tl">
                    <a:srgbClr val="000000">
                      <a:alpha val="43137"/>
                    </a:srgbClr>
                  </a:outerShdw>
                </a:effectLst>
              </a:rPr>
              <a:t>IF AN OBSERVER REFUSES TO FOLLOW STATE AND COUNTY GUIDELINES, CONTACT THE OFFICE OF ELECTIONS IMMEDIATELY</a:t>
            </a:r>
          </a:p>
        </p:txBody>
      </p:sp>
    </p:spTree>
    <p:extLst>
      <p:ext uri="{BB962C8B-B14F-4D97-AF65-F5344CB8AC3E}">
        <p14:creationId xmlns:p14="http://schemas.microsoft.com/office/powerpoint/2010/main" val="39651842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E7109F-4137-4BCE-8898-753AE049BF1E}"/>
              </a:ext>
            </a:extLst>
          </p:cNvPr>
          <p:cNvSpPr>
            <a:spLocks noGrp="1"/>
          </p:cNvSpPr>
          <p:nvPr>
            <p:ph type="body" idx="1"/>
          </p:nvPr>
        </p:nvSpPr>
        <p:spPr/>
        <p:txBody>
          <a:bodyPr/>
          <a:lstStyle/>
          <a:p>
            <a:r>
              <a:rPr lang="en-US" dirty="0"/>
              <a:t>CAN</a:t>
            </a:r>
          </a:p>
        </p:txBody>
      </p:sp>
      <p:sp>
        <p:nvSpPr>
          <p:cNvPr id="3" name="Content Placeholder 2">
            <a:extLst>
              <a:ext uri="{FF2B5EF4-FFF2-40B4-BE49-F238E27FC236}">
                <a16:creationId xmlns:a16="http://schemas.microsoft.com/office/drawing/2014/main" id="{0A22392F-83AE-4671-8030-8EEF0B61CF31}"/>
              </a:ext>
            </a:extLst>
          </p:cNvPr>
          <p:cNvSpPr>
            <a:spLocks noGrp="1"/>
          </p:cNvSpPr>
          <p:nvPr>
            <p:ph sz="half" idx="2"/>
          </p:nvPr>
        </p:nvSpPr>
        <p:spPr/>
        <p:txBody>
          <a:bodyPr/>
          <a:lstStyle/>
          <a:p>
            <a:r>
              <a:rPr lang="en-US" dirty="0"/>
              <a:t>Observe voter assistance center activities.</a:t>
            </a:r>
          </a:p>
          <a:p>
            <a:pPr lvl="1"/>
            <a:r>
              <a:rPr lang="en-US" dirty="0"/>
              <a:t>Procedures.</a:t>
            </a:r>
          </a:p>
          <a:p>
            <a:pPr lvl="1"/>
            <a:r>
              <a:rPr lang="en-US" dirty="0"/>
              <a:t>Rosters.</a:t>
            </a:r>
          </a:p>
          <a:p>
            <a:pPr lvl="1"/>
            <a:r>
              <a:rPr lang="en-US" dirty="0"/>
              <a:t>Setup.</a:t>
            </a:r>
          </a:p>
          <a:p>
            <a:pPr lvl="1"/>
            <a:r>
              <a:rPr lang="en-US" dirty="0"/>
              <a:t>Closing.</a:t>
            </a:r>
          </a:p>
        </p:txBody>
      </p:sp>
      <p:sp>
        <p:nvSpPr>
          <p:cNvPr id="4" name="Text Placeholder 3">
            <a:extLst>
              <a:ext uri="{FF2B5EF4-FFF2-40B4-BE49-F238E27FC236}">
                <a16:creationId xmlns:a16="http://schemas.microsoft.com/office/drawing/2014/main" id="{48F04208-AC7B-4F4B-BA43-7A355EE4B019}"/>
              </a:ext>
            </a:extLst>
          </p:cNvPr>
          <p:cNvSpPr>
            <a:spLocks noGrp="1"/>
          </p:cNvSpPr>
          <p:nvPr>
            <p:ph type="body" sz="quarter" idx="3"/>
          </p:nvPr>
        </p:nvSpPr>
        <p:spPr/>
        <p:txBody>
          <a:bodyPr/>
          <a:lstStyle/>
          <a:p>
            <a:r>
              <a:rPr lang="en-US" dirty="0"/>
              <a:t>CANNOT</a:t>
            </a:r>
          </a:p>
        </p:txBody>
      </p:sp>
      <p:sp>
        <p:nvSpPr>
          <p:cNvPr id="5" name="Content Placeholder 4">
            <a:extLst>
              <a:ext uri="{FF2B5EF4-FFF2-40B4-BE49-F238E27FC236}">
                <a16:creationId xmlns:a16="http://schemas.microsoft.com/office/drawing/2014/main" id="{290DA7DC-248C-411E-9A01-938E9E6238BE}"/>
              </a:ext>
            </a:extLst>
          </p:cNvPr>
          <p:cNvSpPr>
            <a:spLocks noGrp="1"/>
          </p:cNvSpPr>
          <p:nvPr>
            <p:ph sz="quarter" idx="4"/>
          </p:nvPr>
        </p:nvSpPr>
        <p:spPr/>
        <p:txBody>
          <a:bodyPr/>
          <a:lstStyle/>
          <a:p>
            <a:r>
              <a:rPr lang="en-US" dirty="0"/>
              <a:t>Interfere, intimidate, or impede voter assistance center activities.</a:t>
            </a:r>
          </a:p>
          <a:p>
            <a:pPr lvl="1"/>
            <a:r>
              <a:rPr lang="en-US" dirty="0"/>
              <a:t>Be in the voting area.</a:t>
            </a:r>
          </a:p>
          <a:p>
            <a:pPr lvl="1"/>
            <a:r>
              <a:rPr lang="en-US" dirty="0"/>
              <a:t>Circulate a petition.</a:t>
            </a:r>
          </a:p>
          <a:p>
            <a:pPr lvl="1"/>
            <a:r>
              <a:rPr lang="en-US" dirty="0"/>
              <a:t>Discuss measures or candidates on ballot.</a:t>
            </a:r>
          </a:p>
          <a:p>
            <a:pPr lvl="1"/>
            <a:r>
              <a:rPr lang="en-US" dirty="0"/>
              <a:t>Touch voting materials.</a:t>
            </a:r>
          </a:p>
          <a:p>
            <a:pPr lvl="1"/>
            <a:r>
              <a:rPr lang="en-US" dirty="0"/>
              <a:t>Take photos or videos. </a:t>
            </a:r>
          </a:p>
        </p:txBody>
      </p:sp>
      <p:sp>
        <p:nvSpPr>
          <p:cNvPr id="6" name="Title 5">
            <a:extLst>
              <a:ext uri="{FF2B5EF4-FFF2-40B4-BE49-F238E27FC236}">
                <a16:creationId xmlns:a16="http://schemas.microsoft.com/office/drawing/2014/main" id="{523854BA-51A8-42B7-9A6A-3507889C1347}"/>
              </a:ext>
            </a:extLst>
          </p:cNvPr>
          <p:cNvSpPr>
            <a:spLocks noGrp="1"/>
          </p:cNvSpPr>
          <p:nvPr>
            <p:ph type="title"/>
          </p:nvPr>
        </p:nvSpPr>
        <p:spPr/>
        <p:txBody>
          <a:bodyPr/>
          <a:lstStyle/>
          <a:p>
            <a:r>
              <a:rPr lang="en-US" dirty="0"/>
              <a:t>School of Instruction</a:t>
            </a:r>
          </a:p>
        </p:txBody>
      </p:sp>
      <p:sp>
        <p:nvSpPr>
          <p:cNvPr id="7" name="Subtitle 6">
            <a:extLst>
              <a:ext uri="{FF2B5EF4-FFF2-40B4-BE49-F238E27FC236}">
                <a16:creationId xmlns:a16="http://schemas.microsoft.com/office/drawing/2014/main" id="{751C2416-E8AC-4F13-A39A-ED35879BB5B9}"/>
              </a:ext>
            </a:extLst>
          </p:cNvPr>
          <p:cNvSpPr>
            <a:spLocks noGrp="1"/>
          </p:cNvSpPr>
          <p:nvPr>
            <p:ph type="subTitle" idx="13"/>
          </p:nvPr>
        </p:nvSpPr>
        <p:spPr>
          <a:xfrm>
            <a:off x="2349499" y="673102"/>
            <a:ext cx="5377328" cy="390322"/>
          </a:xfrm>
        </p:spPr>
        <p:txBody>
          <a:bodyPr>
            <a:normAutofit lnSpcReduction="10000"/>
          </a:bodyPr>
          <a:lstStyle/>
          <a:p>
            <a:r>
              <a:rPr lang="en-US" dirty="0"/>
              <a:t>OBSERVERS AND WATCHERS</a:t>
            </a:r>
          </a:p>
        </p:txBody>
      </p:sp>
      <p:sp>
        <p:nvSpPr>
          <p:cNvPr id="9" name="Slide Number Placeholder 8">
            <a:extLst>
              <a:ext uri="{FF2B5EF4-FFF2-40B4-BE49-F238E27FC236}">
                <a16:creationId xmlns:a16="http://schemas.microsoft.com/office/drawing/2014/main" id="{C8AD1342-0DC4-47AE-9ED9-ABA9A72125B7}"/>
              </a:ext>
            </a:extLst>
          </p:cNvPr>
          <p:cNvSpPr>
            <a:spLocks noGrp="1"/>
          </p:cNvSpPr>
          <p:nvPr>
            <p:ph type="sldNum" sz="quarter" idx="12"/>
          </p:nvPr>
        </p:nvSpPr>
        <p:spPr/>
        <p:txBody>
          <a:bodyPr/>
          <a:lstStyle/>
          <a:p>
            <a:fld id="{DD59F85E-000D-4D58-AD2E-34FE657D23CF}" type="slidenum">
              <a:rPr lang="en-US" smtClean="0"/>
              <a:t>58</a:t>
            </a:fld>
            <a:endParaRPr lang="en-US" dirty="0"/>
          </a:p>
        </p:txBody>
      </p:sp>
      <p:sp>
        <p:nvSpPr>
          <p:cNvPr id="13" name="Footer Placeholder 4">
            <a:extLst>
              <a:ext uri="{FF2B5EF4-FFF2-40B4-BE49-F238E27FC236}">
                <a16:creationId xmlns:a16="http://schemas.microsoft.com/office/drawing/2014/main" id="{FEEF6864-3375-4261-BC45-85C7B9D7B4AD}"/>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
        <p:nvSpPr>
          <p:cNvPr id="14" name="Text Placeholder 3">
            <a:extLst>
              <a:ext uri="{FF2B5EF4-FFF2-40B4-BE49-F238E27FC236}">
                <a16:creationId xmlns:a16="http://schemas.microsoft.com/office/drawing/2014/main" id="{C833D176-4BB0-4C0E-8CEE-4CE893FA9796}"/>
              </a:ext>
            </a:extLst>
          </p:cNvPr>
          <p:cNvSpPr txBox="1">
            <a:spLocks/>
          </p:cNvSpPr>
          <p:nvPr/>
        </p:nvSpPr>
        <p:spPr>
          <a:xfrm>
            <a:off x="673557" y="5592067"/>
            <a:ext cx="7796886" cy="825038"/>
          </a:xfrm>
          <a:prstGeom prst="rect">
            <a:avLst/>
          </a:prstGeom>
        </p:spPr>
        <p:txBody>
          <a:bodyPr vert="horz" lIns="91440" tIns="45720" rIns="91440" bIns="45720" rtlCol="0">
            <a:normAutofit/>
          </a:bodyPr>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1pPr>
            <a:lvl2pPr marL="457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pPr algn="ctr">
              <a:buClr>
                <a:schemeClr val="accent1"/>
              </a:buClr>
            </a:pPr>
            <a:r>
              <a:rPr lang="en-US" sz="2400" b="1" dirty="0">
                <a:solidFill>
                  <a:schemeClr val="accent1"/>
                </a:solidFill>
                <a:effectLst>
                  <a:outerShdw blurRad="38100" dist="38100" dir="2700000" algn="tl">
                    <a:srgbClr val="000000">
                      <a:alpha val="43137"/>
                    </a:srgbClr>
                  </a:outerShdw>
                </a:effectLst>
              </a:rPr>
              <a:t>REVIEW THE MANUAL CAREFULLY ABOUT OBSERVER AND WATCHER RIGHTS AND LIMITATIONS</a:t>
            </a:r>
          </a:p>
        </p:txBody>
      </p:sp>
    </p:spTree>
    <p:extLst>
      <p:ext uri="{BB962C8B-B14F-4D97-AF65-F5344CB8AC3E}">
        <p14:creationId xmlns:p14="http://schemas.microsoft.com/office/powerpoint/2010/main" val="22529694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9B2F3-6187-4BF1-B72B-6744BEE66F5B}"/>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AE029A4C-03A0-44B2-B9E0-CA6251405120}"/>
              </a:ext>
            </a:extLst>
          </p:cNvPr>
          <p:cNvSpPr>
            <a:spLocks noGrp="1"/>
          </p:cNvSpPr>
          <p:nvPr>
            <p:ph idx="1"/>
          </p:nvPr>
        </p:nvSpPr>
        <p:spPr>
          <a:xfrm>
            <a:off x="633645" y="1712663"/>
            <a:ext cx="7876710" cy="4310743"/>
          </a:xfrm>
        </p:spPr>
        <p:txBody>
          <a:bodyPr>
            <a:normAutofit/>
          </a:bodyPr>
          <a:lstStyle/>
          <a:p>
            <a:pPr marL="0" indent="0" algn="ctr">
              <a:buNone/>
            </a:pPr>
            <a:r>
              <a:rPr lang="en-US" sz="3600" b="1" dirty="0"/>
              <a:t>OBSERVER WATCHER SCENARIO</a:t>
            </a:r>
          </a:p>
          <a:p>
            <a:pPr marL="0" indent="0">
              <a:buNone/>
            </a:pPr>
            <a:endParaRPr lang="en-US" sz="2200" dirty="0"/>
          </a:p>
          <a:p>
            <a:pPr marL="0" indent="0">
              <a:buNone/>
            </a:pPr>
            <a:r>
              <a:rPr lang="en-US" sz="2200" dirty="0"/>
              <a:t>An observer refuses to leave the observer sitting area after 15 minutes and several observers/watchers are outside waiting.</a:t>
            </a:r>
          </a:p>
          <a:p>
            <a:pPr marL="0" indent="0">
              <a:buNone/>
            </a:pPr>
            <a:endParaRPr lang="en-US" sz="2200" dirty="0"/>
          </a:p>
          <a:p>
            <a:pPr marL="0" indent="0" algn="ctr">
              <a:buNone/>
            </a:pPr>
            <a:r>
              <a:rPr lang="en-US" sz="3200" b="1" dirty="0"/>
              <a:t>What do you do?</a:t>
            </a:r>
          </a:p>
        </p:txBody>
      </p:sp>
      <p:sp>
        <p:nvSpPr>
          <p:cNvPr id="4" name="Subtitle 3">
            <a:extLst>
              <a:ext uri="{FF2B5EF4-FFF2-40B4-BE49-F238E27FC236}">
                <a16:creationId xmlns:a16="http://schemas.microsoft.com/office/drawing/2014/main" id="{E35E63CD-FE99-4C75-8A30-4FBB28C00C2D}"/>
              </a:ext>
            </a:extLst>
          </p:cNvPr>
          <p:cNvSpPr>
            <a:spLocks noGrp="1"/>
          </p:cNvSpPr>
          <p:nvPr>
            <p:ph type="subTitle" idx="13"/>
          </p:nvPr>
        </p:nvSpPr>
        <p:spPr/>
        <p:txBody>
          <a:bodyPr>
            <a:normAutofit lnSpcReduction="10000"/>
          </a:bodyPr>
          <a:lstStyle/>
          <a:p>
            <a:r>
              <a:rPr lang="en-US" cap="none" dirty="0"/>
              <a:t>DISCUSSION SCENARIO</a:t>
            </a:r>
          </a:p>
        </p:txBody>
      </p:sp>
      <p:sp>
        <p:nvSpPr>
          <p:cNvPr id="6" name="Slide Number Placeholder 5">
            <a:extLst>
              <a:ext uri="{FF2B5EF4-FFF2-40B4-BE49-F238E27FC236}">
                <a16:creationId xmlns:a16="http://schemas.microsoft.com/office/drawing/2014/main" id="{63820537-F3B9-4528-9182-FAFE2E3463D7}"/>
              </a:ext>
            </a:extLst>
          </p:cNvPr>
          <p:cNvSpPr>
            <a:spLocks noGrp="1"/>
          </p:cNvSpPr>
          <p:nvPr>
            <p:ph type="sldNum" sz="quarter" idx="12"/>
          </p:nvPr>
        </p:nvSpPr>
        <p:spPr/>
        <p:txBody>
          <a:bodyPr/>
          <a:lstStyle/>
          <a:p>
            <a:fld id="{DD59F85E-000D-4D58-AD2E-34FE657D23CF}" type="slidenum">
              <a:rPr lang="en-US" smtClean="0"/>
              <a:t>59</a:t>
            </a:fld>
            <a:endParaRPr lang="en-US" dirty="0"/>
          </a:p>
        </p:txBody>
      </p:sp>
      <p:sp>
        <p:nvSpPr>
          <p:cNvPr id="11" name="Footer Placeholder 4">
            <a:extLst>
              <a:ext uri="{FF2B5EF4-FFF2-40B4-BE49-F238E27FC236}">
                <a16:creationId xmlns:a16="http://schemas.microsoft.com/office/drawing/2014/main" id="{82C82E37-E6F9-49AE-A3BF-F3755286DFE2}"/>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Tree>
    <p:extLst>
      <p:ext uri="{BB962C8B-B14F-4D97-AF65-F5344CB8AC3E}">
        <p14:creationId xmlns:p14="http://schemas.microsoft.com/office/powerpoint/2010/main" val="135302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49003-7CA3-4C71-BDF6-0A8198D5D13F}"/>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66EC48AD-6C8B-4E17-BBB5-C4657BCC36BB}"/>
              </a:ext>
            </a:extLst>
          </p:cNvPr>
          <p:cNvSpPr>
            <a:spLocks noGrp="1"/>
          </p:cNvSpPr>
          <p:nvPr>
            <p:ph idx="1"/>
          </p:nvPr>
        </p:nvSpPr>
        <p:spPr>
          <a:xfrm>
            <a:off x="469901" y="1892300"/>
            <a:ext cx="8176792" cy="4356107"/>
          </a:xfrm>
        </p:spPr>
        <p:txBody>
          <a:bodyPr/>
          <a:lstStyle/>
          <a:p>
            <a:pPr marL="0" indent="0">
              <a:buNone/>
            </a:pPr>
            <a:r>
              <a:rPr lang="en-US" dirty="0"/>
              <a:t>Election Workers</a:t>
            </a:r>
          </a:p>
          <a:p>
            <a:pPr lvl="1"/>
            <a:r>
              <a:rPr lang="en-US" dirty="0"/>
              <a:t>Election Worker Hotline – verify or update voter status.</a:t>
            </a:r>
          </a:p>
          <a:p>
            <a:pPr lvl="1"/>
            <a:r>
              <a:rPr lang="en-US" dirty="0"/>
              <a:t>Office Main Line – technical, process, and general issues.</a:t>
            </a:r>
          </a:p>
          <a:p>
            <a:pPr lvl="1"/>
            <a:r>
              <a:rPr lang="en-US" dirty="0"/>
              <a:t>Emergency Hotline – anytime 9-1-1 is called. </a:t>
            </a:r>
          </a:p>
          <a:p>
            <a:pPr lvl="1"/>
            <a:r>
              <a:rPr lang="en-US" dirty="0"/>
              <a:t>Lucinda Jackson – if main line is busy or cannot resolve issue.</a:t>
            </a:r>
          </a:p>
          <a:p>
            <a:pPr lvl="1"/>
            <a:r>
              <a:rPr lang="en-US" dirty="0"/>
              <a:t>Law Enforcement –emergency and non-emergency support</a:t>
            </a:r>
          </a:p>
          <a:p>
            <a:pPr marL="0" indent="0">
              <a:buNone/>
            </a:pPr>
            <a:r>
              <a:rPr lang="en-US" dirty="0"/>
              <a:t>Voters</a:t>
            </a:r>
          </a:p>
          <a:p>
            <a:pPr lvl="1"/>
            <a:r>
              <a:rPr lang="en-US" dirty="0"/>
              <a:t>Office Main Line</a:t>
            </a:r>
          </a:p>
        </p:txBody>
      </p:sp>
      <p:sp>
        <p:nvSpPr>
          <p:cNvPr id="4" name="Subtitle 3">
            <a:extLst>
              <a:ext uri="{FF2B5EF4-FFF2-40B4-BE49-F238E27FC236}">
                <a16:creationId xmlns:a16="http://schemas.microsoft.com/office/drawing/2014/main" id="{CB8223D5-87BC-4F18-8D25-FAA46BCBEAA8}"/>
              </a:ext>
            </a:extLst>
          </p:cNvPr>
          <p:cNvSpPr>
            <a:spLocks noGrp="1"/>
          </p:cNvSpPr>
          <p:nvPr>
            <p:ph type="subTitle" idx="13"/>
          </p:nvPr>
        </p:nvSpPr>
        <p:spPr/>
        <p:txBody>
          <a:bodyPr>
            <a:normAutofit lnSpcReduction="10000"/>
          </a:bodyPr>
          <a:lstStyle/>
          <a:p>
            <a:r>
              <a:rPr lang="en-US" dirty="0"/>
              <a:t>Contact information</a:t>
            </a:r>
          </a:p>
        </p:txBody>
      </p:sp>
      <p:sp>
        <p:nvSpPr>
          <p:cNvPr id="6" name="Slide Number Placeholder 5">
            <a:extLst>
              <a:ext uri="{FF2B5EF4-FFF2-40B4-BE49-F238E27FC236}">
                <a16:creationId xmlns:a16="http://schemas.microsoft.com/office/drawing/2014/main" id="{FE77F416-C62D-49ED-80D4-EF48681F7886}"/>
              </a:ext>
            </a:extLst>
          </p:cNvPr>
          <p:cNvSpPr>
            <a:spLocks noGrp="1"/>
          </p:cNvSpPr>
          <p:nvPr>
            <p:ph type="sldNum" sz="quarter" idx="12"/>
          </p:nvPr>
        </p:nvSpPr>
        <p:spPr/>
        <p:txBody>
          <a:bodyPr/>
          <a:lstStyle/>
          <a:p>
            <a:fld id="{DD59F85E-000D-4D58-AD2E-34FE657D23CF}" type="slidenum">
              <a:rPr lang="en-US" smtClean="0"/>
              <a:t>6</a:t>
            </a:fld>
            <a:endParaRPr lang="en-US" dirty="0"/>
          </a:p>
        </p:txBody>
      </p:sp>
      <p:sp>
        <p:nvSpPr>
          <p:cNvPr id="10" name="Footer Placeholder 4">
            <a:extLst>
              <a:ext uri="{FF2B5EF4-FFF2-40B4-BE49-F238E27FC236}">
                <a16:creationId xmlns:a16="http://schemas.microsoft.com/office/drawing/2014/main" id="{985D252C-1A8E-48BA-8FF4-A78DB63A5DF3}"/>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Tree>
    <p:extLst>
      <p:ext uri="{BB962C8B-B14F-4D97-AF65-F5344CB8AC3E}">
        <p14:creationId xmlns:p14="http://schemas.microsoft.com/office/powerpoint/2010/main" val="5046869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00906-76EB-42DF-8A08-22BE2ADF3196}"/>
              </a:ext>
            </a:extLst>
          </p:cNvPr>
          <p:cNvSpPr>
            <a:spLocks noGrp="1"/>
          </p:cNvSpPr>
          <p:nvPr>
            <p:ph type="title"/>
          </p:nvPr>
        </p:nvSpPr>
        <p:spPr>
          <a:xfrm>
            <a:off x="929508" y="1566216"/>
            <a:ext cx="7111406" cy="3886200"/>
          </a:xfrm>
        </p:spPr>
        <p:txBody>
          <a:bodyPr/>
          <a:lstStyle/>
          <a:p>
            <a:r>
              <a:rPr lang="en-US" sz="3100" dirty="0"/>
              <a:t>the visible display or audible dissemination of information that advocates for or against any candidate or measure on the ballot within 100 feet…from the room or rooms in which voters are signing the roster and casting ballots.</a:t>
            </a:r>
          </a:p>
        </p:txBody>
      </p:sp>
      <p:sp>
        <p:nvSpPr>
          <p:cNvPr id="4" name="Text Placeholder 3">
            <a:extLst>
              <a:ext uri="{FF2B5EF4-FFF2-40B4-BE49-F238E27FC236}">
                <a16:creationId xmlns:a16="http://schemas.microsoft.com/office/drawing/2014/main" id="{ECA501B4-CEF3-42C4-9485-8257EF6944F9}"/>
              </a:ext>
            </a:extLst>
          </p:cNvPr>
          <p:cNvSpPr>
            <a:spLocks noGrp="1"/>
          </p:cNvSpPr>
          <p:nvPr>
            <p:ph type="body" sz="half" idx="2"/>
          </p:nvPr>
        </p:nvSpPr>
        <p:spPr>
          <a:xfrm>
            <a:off x="4800600" y="5886450"/>
            <a:ext cx="4343400" cy="585107"/>
          </a:xfrm>
        </p:spPr>
        <p:txBody>
          <a:bodyPr>
            <a:normAutofit/>
          </a:bodyPr>
          <a:lstStyle/>
          <a:p>
            <a:r>
              <a:rPr lang="en-US" sz="3200" dirty="0"/>
              <a:t>ELECTIONEERING </a:t>
            </a:r>
          </a:p>
        </p:txBody>
      </p:sp>
      <p:sp>
        <p:nvSpPr>
          <p:cNvPr id="5" name="TextBox 4">
            <a:extLst>
              <a:ext uri="{FF2B5EF4-FFF2-40B4-BE49-F238E27FC236}">
                <a16:creationId xmlns:a16="http://schemas.microsoft.com/office/drawing/2014/main" id="{AE8DC673-2FEC-4718-A655-AEAAE27D975C}"/>
              </a:ext>
            </a:extLst>
          </p:cNvPr>
          <p:cNvSpPr txBox="1"/>
          <p:nvPr/>
        </p:nvSpPr>
        <p:spPr>
          <a:xfrm>
            <a:off x="327917" y="847524"/>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solidFill>
                  <a:schemeClr val="accent1"/>
                </a:solidFill>
              </a:rPr>
              <a:t>“</a:t>
            </a:r>
          </a:p>
        </p:txBody>
      </p:sp>
      <p:sp>
        <p:nvSpPr>
          <p:cNvPr id="6" name="TextBox 5">
            <a:extLst>
              <a:ext uri="{FF2B5EF4-FFF2-40B4-BE49-F238E27FC236}">
                <a16:creationId xmlns:a16="http://schemas.microsoft.com/office/drawing/2014/main" id="{A3D607B6-8C06-4340-8398-41226D167365}"/>
              </a:ext>
            </a:extLst>
          </p:cNvPr>
          <p:cNvSpPr txBox="1"/>
          <p:nvPr/>
        </p:nvSpPr>
        <p:spPr>
          <a:xfrm>
            <a:off x="7931240" y="3802833"/>
            <a:ext cx="56650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solidFill>
                  <a:schemeClr val="accent1"/>
                </a:solidFill>
              </a:rPr>
              <a:t>”</a:t>
            </a:r>
          </a:p>
        </p:txBody>
      </p:sp>
      <p:sp>
        <p:nvSpPr>
          <p:cNvPr id="3" name="Slide Number Placeholder 2">
            <a:extLst>
              <a:ext uri="{FF2B5EF4-FFF2-40B4-BE49-F238E27FC236}">
                <a16:creationId xmlns:a16="http://schemas.microsoft.com/office/drawing/2014/main" id="{26CB3C1D-8E44-45DA-B46E-0376FBB47B14}"/>
              </a:ext>
            </a:extLst>
          </p:cNvPr>
          <p:cNvSpPr>
            <a:spLocks noGrp="1"/>
          </p:cNvSpPr>
          <p:nvPr>
            <p:ph type="sldNum" sz="quarter" idx="12"/>
          </p:nvPr>
        </p:nvSpPr>
        <p:spPr/>
        <p:txBody>
          <a:bodyPr/>
          <a:lstStyle/>
          <a:p>
            <a:fld id="{DD59F85E-000D-4D58-AD2E-34FE657D23CF}" type="slidenum">
              <a:rPr lang="en-US" smtClean="0"/>
              <a:t>60</a:t>
            </a:fld>
            <a:endParaRPr lang="en-US" dirty="0"/>
          </a:p>
        </p:txBody>
      </p:sp>
    </p:spTree>
    <p:extLst>
      <p:ext uri="{BB962C8B-B14F-4D97-AF65-F5344CB8AC3E}">
        <p14:creationId xmlns:p14="http://schemas.microsoft.com/office/powerpoint/2010/main" val="24031561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61FC42-1A74-4C6D-BF44-F913DB42CB6D}"/>
              </a:ext>
            </a:extLst>
          </p:cNvPr>
          <p:cNvSpPr>
            <a:spLocks noGrp="1"/>
          </p:cNvSpPr>
          <p:nvPr>
            <p:ph type="body" idx="1"/>
          </p:nvPr>
        </p:nvSpPr>
        <p:spPr/>
        <p:txBody>
          <a:bodyPr/>
          <a:lstStyle/>
          <a:p>
            <a:r>
              <a:rPr lang="en-US" dirty="0"/>
              <a:t>PROHIBITED</a:t>
            </a:r>
          </a:p>
        </p:txBody>
      </p:sp>
      <p:sp>
        <p:nvSpPr>
          <p:cNvPr id="5" name="Content Placeholder 4">
            <a:extLst>
              <a:ext uri="{FF2B5EF4-FFF2-40B4-BE49-F238E27FC236}">
                <a16:creationId xmlns:a16="http://schemas.microsoft.com/office/drawing/2014/main" id="{8A538C9A-3873-4183-B8EE-9FD02E01A6E2}"/>
              </a:ext>
            </a:extLst>
          </p:cNvPr>
          <p:cNvSpPr>
            <a:spLocks noGrp="1"/>
          </p:cNvSpPr>
          <p:nvPr>
            <p:ph type="body" sz="half" idx="18"/>
          </p:nvPr>
        </p:nvSpPr>
        <p:spPr>
          <a:xfrm>
            <a:off x="2806440" y="2168315"/>
            <a:ext cx="2421169" cy="2141166"/>
          </a:xfrm>
        </p:spPr>
        <p:txBody>
          <a:bodyPr>
            <a:normAutofit/>
          </a:bodyPr>
          <a:lstStyle/>
          <a:p>
            <a:pPr marL="285750" indent="-285750">
              <a:buFont typeface="Arial" panose="020B0604020202020204" pitchFamily="34" charset="0"/>
              <a:buChar char="•"/>
            </a:pPr>
            <a:r>
              <a:rPr lang="en-US" sz="1800" dirty="0"/>
              <a:t>Remove, reverse, or cover up clothing. </a:t>
            </a:r>
          </a:p>
          <a:p>
            <a:pPr marL="285750" indent="-285750">
              <a:buFont typeface="Arial" panose="020B0604020202020204" pitchFamily="34" charset="0"/>
              <a:buChar char="•"/>
            </a:pPr>
            <a:r>
              <a:rPr lang="en-US" sz="1800" dirty="0"/>
              <a:t>Turn off audible device.</a:t>
            </a:r>
          </a:p>
        </p:txBody>
      </p:sp>
      <p:sp>
        <p:nvSpPr>
          <p:cNvPr id="4" name="Text Placeholder 3">
            <a:extLst>
              <a:ext uri="{FF2B5EF4-FFF2-40B4-BE49-F238E27FC236}">
                <a16:creationId xmlns:a16="http://schemas.microsoft.com/office/drawing/2014/main" id="{9AEC814B-E258-48BB-AC70-5ED57D345DCC}"/>
              </a:ext>
            </a:extLst>
          </p:cNvPr>
          <p:cNvSpPr>
            <a:spLocks noGrp="1"/>
          </p:cNvSpPr>
          <p:nvPr>
            <p:ph type="body" sz="quarter" idx="3"/>
          </p:nvPr>
        </p:nvSpPr>
        <p:spPr/>
        <p:txBody>
          <a:bodyPr/>
          <a:lstStyle/>
          <a:p>
            <a:r>
              <a:rPr lang="en-US" dirty="0"/>
              <a:t>SOLUTIONS</a:t>
            </a:r>
          </a:p>
        </p:txBody>
      </p:sp>
      <p:sp>
        <p:nvSpPr>
          <p:cNvPr id="3" name="Content Placeholder 2">
            <a:extLst>
              <a:ext uri="{FF2B5EF4-FFF2-40B4-BE49-F238E27FC236}">
                <a16:creationId xmlns:a16="http://schemas.microsoft.com/office/drawing/2014/main" id="{604FEC32-31C9-425B-B2FD-80D298F217A3}"/>
              </a:ext>
            </a:extLst>
          </p:cNvPr>
          <p:cNvSpPr>
            <a:spLocks noGrp="1"/>
          </p:cNvSpPr>
          <p:nvPr>
            <p:ph type="body" sz="quarter" idx="13"/>
          </p:nvPr>
        </p:nvSpPr>
        <p:spPr>
          <a:xfrm>
            <a:off x="381697" y="1262743"/>
            <a:ext cx="2421169" cy="3046738"/>
          </a:xfrm>
        </p:spPr>
        <p:txBody>
          <a:bodyPr>
            <a:normAutofit fontScale="85000" lnSpcReduction="20000"/>
          </a:bodyPr>
          <a:lstStyle/>
          <a:p>
            <a:pPr marL="285750" indent="-285750">
              <a:buFont typeface="Arial" panose="020B0604020202020204" pitchFamily="34" charset="0"/>
              <a:buChar char="•"/>
            </a:pPr>
            <a:r>
              <a:rPr lang="en-US" sz="1800" dirty="0"/>
              <a:t>Candidate name.</a:t>
            </a:r>
          </a:p>
          <a:p>
            <a:pPr marL="285750" indent="-285750">
              <a:buFont typeface="Arial" panose="020B0604020202020204" pitchFamily="34" charset="0"/>
              <a:buChar char="•"/>
            </a:pPr>
            <a:r>
              <a:rPr lang="en-US" sz="1800" dirty="0"/>
              <a:t>Candidate logo.</a:t>
            </a:r>
          </a:p>
          <a:p>
            <a:pPr marL="285750" indent="-285750">
              <a:buFont typeface="Arial" panose="020B0604020202020204" pitchFamily="34" charset="0"/>
              <a:buChar char="•"/>
            </a:pPr>
            <a:r>
              <a:rPr lang="en-US" sz="1800" dirty="0"/>
              <a:t>Ballot measure number.</a:t>
            </a:r>
          </a:p>
          <a:p>
            <a:pPr marL="285750" indent="-285750">
              <a:buFont typeface="Arial" panose="020B0604020202020204" pitchFamily="34" charset="0"/>
              <a:buChar char="•"/>
            </a:pPr>
            <a:r>
              <a:rPr lang="en-US" sz="1800" dirty="0"/>
              <a:t>Ballot measure title.</a:t>
            </a:r>
          </a:p>
          <a:p>
            <a:pPr marL="285750" indent="-285750">
              <a:buFont typeface="Arial" panose="020B0604020202020204" pitchFamily="34" charset="0"/>
              <a:buChar char="•"/>
            </a:pPr>
            <a:r>
              <a:rPr lang="en-US" sz="1800" dirty="0"/>
              <a:t>Ballot measure logo.</a:t>
            </a:r>
          </a:p>
          <a:p>
            <a:pPr marL="285750" indent="-285750">
              <a:buFont typeface="Arial" panose="020B0604020202020204" pitchFamily="34" charset="0"/>
              <a:buChar char="•"/>
            </a:pPr>
            <a:r>
              <a:rPr lang="en-US" sz="1800" dirty="0"/>
              <a:t>Buttons, hats, shirts, etc.</a:t>
            </a:r>
          </a:p>
          <a:p>
            <a:pPr marL="285750" indent="-285750">
              <a:buFont typeface="Arial" panose="020B0604020202020204" pitchFamily="34" charset="0"/>
              <a:buChar char="•"/>
            </a:pPr>
            <a:r>
              <a:rPr lang="en-US" sz="1800" dirty="0"/>
              <a:t>Audible information about a candidate or measure.</a:t>
            </a:r>
          </a:p>
        </p:txBody>
      </p:sp>
      <p:sp>
        <p:nvSpPr>
          <p:cNvPr id="9" name="Slide Number Placeholder 8">
            <a:extLst>
              <a:ext uri="{FF2B5EF4-FFF2-40B4-BE49-F238E27FC236}">
                <a16:creationId xmlns:a16="http://schemas.microsoft.com/office/drawing/2014/main" id="{7E41C38F-8483-4051-BA2C-68002DEDE513}"/>
              </a:ext>
            </a:extLst>
          </p:cNvPr>
          <p:cNvSpPr>
            <a:spLocks noGrp="1"/>
          </p:cNvSpPr>
          <p:nvPr>
            <p:ph type="sldNum" sz="quarter" idx="12"/>
          </p:nvPr>
        </p:nvSpPr>
        <p:spPr/>
        <p:txBody>
          <a:bodyPr/>
          <a:lstStyle/>
          <a:p>
            <a:fld id="{DD59F85E-000D-4D58-AD2E-34FE657D23CF}" type="slidenum">
              <a:rPr lang="en-US" smtClean="0"/>
              <a:t>61</a:t>
            </a:fld>
            <a:endParaRPr lang="en-US" dirty="0"/>
          </a:p>
        </p:txBody>
      </p:sp>
      <p:sp>
        <p:nvSpPr>
          <p:cNvPr id="6" name="Title 5">
            <a:extLst>
              <a:ext uri="{FF2B5EF4-FFF2-40B4-BE49-F238E27FC236}">
                <a16:creationId xmlns:a16="http://schemas.microsoft.com/office/drawing/2014/main" id="{F9CA4A8A-71FC-4054-9867-E2A68B335FA1}"/>
              </a:ext>
            </a:extLst>
          </p:cNvPr>
          <p:cNvSpPr>
            <a:spLocks noGrp="1"/>
          </p:cNvSpPr>
          <p:nvPr>
            <p:ph type="title"/>
          </p:nvPr>
        </p:nvSpPr>
        <p:spPr/>
        <p:txBody>
          <a:bodyPr/>
          <a:lstStyle/>
          <a:p>
            <a:r>
              <a:rPr lang="en-US" dirty="0"/>
              <a:t>School of Instruction</a:t>
            </a:r>
          </a:p>
        </p:txBody>
      </p:sp>
      <p:sp>
        <p:nvSpPr>
          <p:cNvPr id="7" name="Subtitle 6">
            <a:extLst>
              <a:ext uri="{FF2B5EF4-FFF2-40B4-BE49-F238E27FC236}">
                <a16:creationId xmlns:a16="http://schemas.microsoft.com/office/drawing/2014/main" id="{B63113A8-4D06-437A-BED4-560C8E184F53}"/>
              </a:ext>
            </a:extLst>
          </p:cNvPr>
          <p:cNvSpPr>
            <a:spLocks noGrp="1"/>
          </p:cNvSpPr>
          <p:nvPr>
            <p:ph type="subTitle" idx="23"/>
          </p:nvPr>
        </p:nvSpPr>
        <p:spPr/>
        <p:txBody>
          <a:bodyPr>
            <a:normAutofit lnSpcReduction="10000"/>
          </a:bodyPr>
          <a:lstStyle/>
          <a:p>
            <a:r>
              <a:rPr lang="en-US" dirty="0"/>
              <a:t>Electioneering</a:t>
            </a:r>
          </a:p>
        </p:txBody>
      </p:sp>
      <p:sp>
        <p:nvSpPr>
          <p:cNvPr id="10" name="Footer Placeholder 4">
            <a:extLst>
              <a:ext uri="{FF2B5EF4-FFF2-40B4-BE49-F238E27FC236}">
                <a16:creationId xmlns:a16="http://schemas.microsoft.com/office/drawing/2014/main" id="{039483F9-F9D3-4202-878F-1334844E42D7}"/>
              </a:ext>
            </a:extLst>
          </p:cNvPr>
          <p:cNvSpPr>
            <a:spLocks noGrp="1"/>
          </p:cNvSpPr>
          <p:nvPr>
            <p:ph type="ftr" sz="quarter" idx="11"/>
          </p:nvPr>
        </p:nvSpPr>
        <p:spPr>
          <a:xfrm>
            <a:off x="4638221" y="6562263"/>
            <a:ext cx="4070349" cy="295736"/>
          </a:xfrm>
        </p:spPr>
        <p:txBody>
          <a:bodyPr/>
          <a:lstStyle>
            <a:lvl1pPr algn="r">
              <a:defRPr/>
            </a:lvl1pPr>
          </a:lstStyle>
          <a:p>
            <a:r>
              <a:rPr lang="en-US" dirty="0"/>
              <a:t>PRESIDENTIAL GENERAL ELECTION	|  NOVEMBER 3, 2020</a:t>
            </a:r>
          </a:p>
        </p:txBody>
      </p:sp>
      <p:sp>
        <p:nvSpPr>
          <p:cNvPr id="16" name="Text Placeholder 3">
            <a:extLst>
              <a:ext uri="{FF2B5EF4-FFF2-40B4-BE49-F238E27FC236}">
                <a16:creationId xmlns:a16="http://schemas.microsoft.com/office/drawing/2014/main" id="{E7A39EA4-C0AD-402C-9BB8-206BFAC2DD2B}"/>
              </a:ext>
            </a:extLst>
          </p:cNvPr>
          <p:cNvSpPr txBox="1">
            <a:spLocks/>
          </p:cNvSpPr>
          <p:nvPr/>
        </p:nvSpPr>
        <p:spPr>
          <a:xfrm>
            <a:off x="5338961" y="4227441"/>
            <a:ext cx="2198466" cy="576262"/>
          </a:xfrm>
          <a:prstGeom prst="rect">
            <a:avLst/>
          </a:prstGeom>
        </p:spPr>
        <p:txBody>
          <a:bodyPr vert="horz" lIns="91440" tIns="45720" rIns="91440" bIns="45720" rtlCol="0" anchor="b">
            <a:noAutofit/>
          </a:bodyPr>
          <a:lstStyle>
            <a:lvl1pPr marL="0" indent="0" algn="l" defTabSz="457207" rtl="0" eaLnBrk="1" latinLnBrk="0" hangingPunct="1">
              <a:spcBef>
                <a:spcPts val="1000"/>
              </a:spcBef>
              <a:spcAft>
                <a:spcPts val="0"/>
              </a:spcAft>
              <a:buClr>
                <a:schemeClr val="accent1"/>
              </a:buClr>
              <a:buSzPct val="80000"/>
              <a:buFont typeface="Courier New" panose="02070309020205020404" pitchFamily="49" charset="0"/>
              <a:buNone/>
              <a:defRPr sz="2400" b="0" i="0" kern="1200">
                <a:solidFill>
                  <a:schemeClr val="bg1"/>
                </a:solidFill>
                <a:effectLst>
                  <a:outerShdw blurRad="38100" dist="38100" dir="2700000" algn="tl">
                    <a:srgbClr val="000000">
                      <a:alpha val="43137"/>
                    </a:srgbClr>
                  </a:outerShdw>
                </a:effectLst>
                <a:latin typeface="+mj-lt"/>
                <a:ea typeface="+mj-ea"/>
                <a:cs typeface="+mj-cs"/>
              </a:defRPr>
            </a:lvl1pPr>
            <a:lvl2pPr marL="457200" indent="0" algn="l" defTabSz="457207" rtl="0" eaLnBrk="1" latinLnBrk="0" hangingPunct="1">
              <a:spcBef>
                <a:spcPts val="1000"/>
              </a:spcBef>
              <a:spcAft>
                <a:spcPts val="0"/>
              </a:spcAft>
              <a:buClr>
                <a:schemeClr val="accent1"/>
              </a:buClr>
              <a:buSzPct val="80000"/>
              <a:buFont typeface="Courier New" panose="02070309020205020404" pitchFamily="49" charset="0"/>
              <a:buNone/>
              <a:defRPr sz="2000" b="1" i="0" kern="1200">
                <a:solidFill>
                  <a:schemeClr val="bg1"/>
                </a:solidFill>
                <a:effectLst>
                  <a:outerShdw blurRad="38100" dist="38100" dir="2700000" algn="tl">
                    <a:srgbClr val="000000">
                      <a:alpha val="43137"/>
                    </a:srgbClr>
                  </a:outerShdw>
                </a:effectLst>
                <a:latin typeface="+mj-lt"/>
                <a:ea typeface="+mj-ea"/>
                <a:cs typeface="+mj-cs"/>
              </a:defRPr>
            </a:lvl2pPr>
            <a:lvl3pPr marL="914400" indent="0" algn="l" defTabSz="457207" rtl="0" eaLnBrk="1" latinLnBrk="0" hangingPunct="1">
              <a:spcBef>
                <a:spcPts val="1000"/>
              </a:spcBef>
              <a:spcAft>
                <a:spcPts val="0"/>
              </a:spcAft>
              <a:buClr>
                <a:schemeClr val="accent1"/>
              </a:buClr>
              <a:buSzPct val="80000"/>
              <a:buFont typeface="Courier New" panose="02070309020205020404" pitchFamily="49" charset="0"/>
              <a:buNone/>
              <a:defRPr sz="1800" b="1" i="0" kern="1200">
                <a:solidFill>
                  <a:schemeClr val="bg1"/>
                </a:solidFill>
                <a:effectLst>
                  <a:outerShdw blurRad="38100" dist="38100" dir="2700000" algn="tl">
                    <a:srgbClr val="000000">
                      <a:alpha val="43137"/>
                    </a:srgbClr>
                  </a:outerShdw>
                </a:effectLst>
                <a:latin typeface="+mj-lt"/>
                <a:ea typeface="+mj-ea"/>
                <a:cs typeface="+mj-cs"/>
              </a:defRPr>
            </a:lvl3pPr>
            <a:lvl4pPr marL="1371600" indent="0" algn="l" defTabSz="457207" rtl="0" eaLnBrk="1" latinLnBrk="0" hangingPunct="1">
              <a:spcBef>
                <a:spcPts val="1000"/>
              </a:spcBef>
              <a:spcAft>
                <a:spcPts val="0"/>
              </a:spcAft>
              <a:buClr>
                <a:schemeClr val="accent1"/>
              </a:buClr>
              <a:buSzPct val="80000"/>
              <a:buFont typeface="Courier New" panose="02070309020205020404" pitchFamily="49" charset="0"/>
              <a:buNone/>
              <a:defRPr sz="1600" b="1" i="0" kern="1200">
                <a:solidFill>
                  <a:schemeClr val="bg1"/>
                </a:solidFill>
                <a:effectLst>
                  <a:outerShdw blurRad="38100" dist="38100" dir="2700000" algn="tl">
                    <a:srgbClr val="000000">
                      <a:alpha val="43137"/>
                    </a:srgbClr>
                  </a:outerShdw>
                </a:effectLst>
                <a:latin typeface="+mj-lt"/>
                <a:ea typeface="+mj-ea"/>
                <a:cs typeface="+mj-cs"/>
              </a:defRPr>
            </a:lvl4pPr>
            <a:lvl5pPr marL="1828800" indent="0" algn="l" defTabSz="457207" rtl="0" eaLnBrk="1" latinLnBrk="0" hangingPunct="1">
              <a:spcBef>
                <a:spcPts val="1000"/>
              </a:spcBef>
              <a:spcAft>
                <a:spcPts val="0"/>
              </a:spcAft>
              <a:buClr>
                <a:schemeClr val="accent1"/>
              </a:buClr>
              <a:buSzPct val="80000"/>
              <a:buFont typeface="Courier New" panose="02070309020205020404" pitchFamily="49" charset="0"/>
              <a:buNone/>
              <a:defRPr sz="1600" b="1" i="0" kern="1200">
                <a:solidFill>
                  <a:schemeClr val="bg1"/>
                </a:solidFill>
                <a:effectLst>
                  <a:outerShdw blurRad="38100" dist="38100" dir="2700000" algn="tl">
                    <a:srgbClr val="000000">
                      <a:alpha val="43137"/>
                    </a:srgbClr>
                  </a:outerShdw>
                </a:effectLst>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9pPr>
          </a:lstStyle>
          <a:p>
            <a:r>
              <a:rPr lang="en-US" dirty="0"/>
              <a:t>PERMITTED</a:t>
            </a:r>
          </a:p>
        </p:txBody>
      </p:sp>
      <p:sp>
        <p:nvSpPr>
          <p:cNvPr id="17" name="Content Placeholder 4">
            <a:extLst>
              <a:ext uri="{FF2B5EF4-FFF2-40B4-BE49-F238E27FC236}">
                <a16:creationId xmlns:a16="http://schemas.microsoft.com/office/drawing/2014/main" id="{7D42D6E4-87B6-425E-8A48-25AABA48AC52}"/>
              </a:ext>
            </a:extLst>
          </p:cNvPr>
          <p:cNvSpPr txBox="1">
            <a:spLocks/>
          </p:cNvSpPr>
          <p:nvPr/>
        </p:nvSpPr>
        <p:spPr>
          <a:xfrm>
            <a:off x="5227609" y="2168315"/>
            <a:ext cx="2653648" cy="2141166"/>
          </a:xfrm>
          <a:prstGeom prst="rect">
            <a:avLst/>
          </a:prstGeom>
        </p:spPr>
        <p:txBody>
          <a:bodyPr vert="horz" lIns="91440" tIns="45720" rIns="91440" bIns="45720" rtlCol="0" anchor="t">
            <a:normAutofit/>
          </a:bodyPr>
          <a:lstStyle>
            <a:lvl1pPr marL="0" indent="0" algn="l" defTabSz="457207" rtl="0" eaLnBrk="1" latinLnBrk="0" hangingPunct="1">
              <a:spcBef>
                <a:spcPts val="1000"/>
              </a:spcBef>
              <a:spcAft>
                <a:spcPts val="0"/>
              </a:spcAft>
              <a:buClr>
                <a:schemeClr val="accent1"/>
              </a:buClr>
              <a:buSzPct val="80000"/>
              <a:buFont typeface="Courier New" panose="02070309020205020404" pitchFamily="49" charset="0"/>
              <a:buNone/>
              <a:defRPr sz="1400" b="0" i="0" kern="1200">
                <a:solidFill>
                  <a:schemeClr val="bg1"/>
                </a:solidFill>
                <a:effectLst>
                  <a:outerShdw blurRad="38100" dist="38100" dir="2700000" algn="tl">
                    <a:srgbClr val="000000">
                      <a:alpha val="43137"/>
                    </a:srgbClr>
                  </a:outerShdw>
                </a:effectLst>
                <a:latin typeface="+mj-lt"/>
                <a:ea typeface="+mj-ea"/>
                <a:cs typeface="+mj-cs"/>
              </a:defRPr>
            </a:lvl1pPr>
            <a:lvl2pPr marL="457200" indent="0" algn="l" defTabSz="457207" rtl="0" eaLnBrk="1" latinLnBrk="0" hangingPunct="1">
              <a:spcBef>
                <a:spcPts val="1000"/>
              </a:spcBef>
              <a:spcAft>
                <a:spcPts val="0"/>
              </a:spcAft>
              <a:buClr>
                <a:schemeClr val="accent1"/>
              </a:buClr>
              <a:buSzPct val="80000"/>
              <a:buFont typeface="Courier New" panose="02070309020205020404" pitchFamily="49" charset="0"/>
              <a:buNone/>
              <a:defRPr sz="1200" b="0" i="0" kern="1200">
                <a:solidFill>
                  <a:schemeClr val="bg1"/>
                </a:solidFill>
                <a:effectLst>
                  <a:outerShdw blurRad="38100" dist="38100" dir="2700000" algn="tl">
                    <a:srgbClr val="000000">
                      <a:alpha val="43137"/>
                    </a:srgbClr>
                  </a:outerShdw>
                </a:effectLst>
                <a:latin typeface="+mj-lt"/>
                <a:ea typeface="+mj-ea"/>
                <a:cs typeface="+mj-cs"/>
              </a:defRPr>
            </a:lvl2pPr>
            <a:lvl3pPr marL="914400" indent="0" algn="l" defTabSz="457207" rtl="0" eaLnBrk="1" latinLnBrk="0" hangingPunct="1">
              <a:spcBef>
                <a:spcPts val="1000"/>
              </a:spcBef>
              <a:spcAft>
                <a:spcPts val="0"/>
              </a:spcAft>
              <a:buClr>
                <a:schemeClr val="accent1"/>
              </a:buClr>
              <a:buSzPct val="80000"/>
              <a:buFont typeface="Courier New" panose="02070309020205020404" pitchFamily="49" charset="0"/>
              <a:buNone/>
              <a:defRPr sz="1000" b="0" i="0" kern="1200">
                <a:solidFill>
                  <a:schemeClr val="bg1"/>
                </a:solidFill>
                <a:effectLst>
                  <a:outerShdw blurRad="38100" dist="38100" dir="2700000" algn="tl">
                    <a:srgbClr val="000000">
                      <a:alpha val="43137"/>
                    </a:srgbClr>
                  </a:outerShdw>
                </a:effectLst>
                <a:latin typeface="+mj-lt"/>
                <a:ea typeface="+mj-ea"/>
                <a:cs typeface="+mj-cs"/>
              </a:defRPr>
            </a:lvl3pPr>
            <a:lvl4pPr marL="1371600" indent="0" algn="l" defTabSz="457207" rtl="0" eaLnBrk="1" latinLnBrk="0" hangingPunct="1">
              <a:spcBef>
                <a:spcPts val="1000"/>
              </a:spcBef>
              <a:spcAft>
                <a:spcPts val="0"/>
              </a:spcAft>
              <a:buClr>
                <a:schemeClr val="accent1"/>
              </a:buClr>
              <a:buSzPct val="80000"/>
              <a:buFont typeface="Courier New" panose="02070309020205020404" pitchFamily="49" charset="0"/>
              <a:buNone/>
              <a:defRPr sz="900" b="0" i="0" kern="1200">
                <a:solidFill>
                  <a:schemeClr val="bg1"/>
                </a:solidFill>
                <a:effectLst>
                  <a:outerShdw blurRad="38100" dist="38100" dir="2700000" algn="tl">
                    <a:srgbClr val="000000">
                      <a:alpha val="43137"/>
                    </a:srgbClr>
                  </a:outerShdw>
                </a:effectLst>
                <a:latin typeface="+mj-lt"/>
                <a:ea typeface="+mj-ea"/>
                <a:cs typeface="+mj-cs"/>
              </a:defRPr>
            </a:lvl4pPr>
            <a:lvl5pPr marL="1828800" indent="0" algn="l" defTabSz="457207" rtl="0" eaLnBrk="1" latinLnBrk="0" hangingPunct="1">
              <a:spcBef>
                <a:spcPts val="1000"/>
              </a:spcBef>
              <a:spcAft>
                <a:spcPts val="0"/>
              </a:spcAft>
              <a:buClr>
                <a:schemeClr val="accent1"/>
              </a:buClr>
              <a:buSzPct val="80000"/>
              <a:buFont typeface="Courier New" panose="02070309020205020404" pitchFamily="49" charset="0"/>
              <a:buNone/>
              <a:defRPr sz="900" b="0" i="0" kern="1200">
                <a:solidFill>
                  <a:schemeClr val="bg1"/>
                </a:solidFill>
                <a:effectLst>
                  <a:outerShdw blurRad="38100" dist="38100" dir="2700000" algn="tl">
                    <a:srgbClr val="000000">
                      <a:alpha val="43137"/>
                    </a:srgbClr>
                  </a:outerShdw>
                </a:effectLst>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pPr marL="285750" indent="-285750">
              <a:buFont typeface="Arial" panose="020B0604020202020204" pitchFamily="34" charset="0"/>
              <a:buChar char="•"/>
            </a:pPr>
            <a:r>
              <a:rPr lang="en-US" sz="1800" dirty="0"/>
              <a:t>Party clothing.</a:t>
            </a:r>
          </a:p>
          <a:p>
            <a:pPr marL="285750" indent="-285750">
              <a:buFont typeface="Arial" panose="020B0604020202020204" pitchFamily="34" charset="0"/>
              <a:buChar char="•"/>
            </a:pPr>
            <a:r>
              <a:rPr lang="en-US" sz="1800" dirty="0"/>
              <a:t>Party accessories. </a:t>
            </a:r>
          </a:p>
          <a:p>
            <a:pPr marL="285750" indent="-285750">
              <a:buFont typeface="Arial" panose="020B0604020202020204" pitchFamily="34" charset="0"/>
              <a:buChar char="•"/>
            </a:pPr>
            <a:r>
              <a:rPr lang="en-US" sz="1800" dirty="0"/>
              <a:t>Candidate slogans.</a:t>
            </a:r>
          </a:p>
        </p:txBody>
      </p:sp>
      <p:sp>
        <p:nvSpPr>
          <p:cNvPr id="18" name="Text Placeholder 3">
            <a:extLst>
              <a:ext uri="{FF2B5EF4-FFF2-40B4-BE49-F238E27FC236}">
                <a16:creationId xmlns:a16="http://schemas.microsoft.com/office/drawing/2014/main" id="{DFCA0A8B-9BD3-465C-9AB0-06EECB38978E}"/>
              </a:ext>
            </a:extLst>
          </p:cNvPr>
          <p:cNvSpPr txBox="1">
            <a:spLocks/>
          </p:cNvSpPr>
          <p:nvPr/>
        </p:nvSpPr>
        <p:spPr>
          <a:xfrm>
            <a:off x="673557" y="5303989"/>
            <a:ext cx="7796886" cy="825038"/>
          </a:xfrm>
          <a:prstGeom prst="rect">
            <a:avLst/>
          </a:prstGeom>
        </p:spPr>
        <p:txBody>
          <a:bodyPr vert="horz" lIns="91440" tIns="45720" rIns="91440" bIns="45720" rtlCol="0">
            <a:normAutofit/>
          </a:bodyPr>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1pPr>
            <a:lvl2pPr marL="457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pPr algn="ctr">
              <a:buClr>
                <a:schemeClr val="accent1"/>
              </a:buClr>
            </a:pPr>
            <a:r>
              <a:rPr lang="en-US" sz="2400" b="1" dirty="0">
                <a:solidFill>
                  <a:schemeClr val="accent1"/>
                </a:solidFill>
                <a:effectLst>
                  <a:outerShdw blurRad="38100" dist="38100" dir="2700000" algn="tl">
                    <a:srgbClr val="000000">
                      <a:alpha val="43137"/>
                    </a:srgbClr>
                  </a:outerShdw>
                </a:effectLst>
              </a:rPr>
              <a:t>REPORT ELECTIONEERING TO THE OFFICE OF ELECTIONS IMMEDIATELY</a:t>
            </a:r>
          </a:p>
        </p:txBody>
      </p:sp>
    </p:spTree>
    <p:extLst>
      <p:ext uri="{BB962C8B-B14F-4D97-AF65-F5344CB8AC3E}">
        <p14:creationId xmlns:p14="http://schemas.microsoft.com/office/powerpoint/2010/main" val="22349347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F97AA-76BC-4262-8554-E45ED2A42FBD}"/>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BD2C3BD1-03C6-456A-B60D-46C6A75E53C1}"/>
              </a:ext>
            </a:extLst>
          </p:cNvPr>
          <p:cNvSpPr>
            <a:spLocks noGrp="1"/>
          </p:cNvSpPr>
          <p:nvPr>
            <p:ph idx="1"/>
          </p:nvPr>
        </p:nvSpPr>
        <p:spPr>
          <a:xfrm>
            <a:off x="827700" y="1611086"/>
            <a:ext cx="7567544" cy="4695378"/>
          </a:xfrm>
        </p:spPr>
        <p:txBody>
          <a:bodyPr>
            <a:normAutofit/>
          </a:bodyPr>
          <a:lstStyle/>
          <a:p>
            <a:pPr marL="0" indent="0">
              <a:buNone/>
            </a:pPr>
            <a:r>
              <a:rPr lang="en-US" dirty="0"/>
              <a:t>Voters may take a photograph of their ballot and share it on social media.</a:t>
            </a:r>
          </a:p>
          <a:p>
            <a:pPr lvl="1"/>
            <a:r>
              <a:rPr lang="en-US" dirty="0"/>
              <a:t>Ballot selfie.</a:t>
            </a:r>
          </a:p>
          <a:p>
            <a:pPr marL="0" indent="0">
              <a:buNone/>
            </a:pPr>
            <a:endParaRPr lang="en-US" sz="600" dirty="0"/>
          </a:p>
          <a:p>
            <a:pPr marL="0" indent="0">
              <a:buNone/>
            </a:pPr>
            <a:r>
              <a:rPr lang="en-US" dirty="0"/>
              <a:t>Voters cannot:</a:t>
            </a:r>
          </a:p>
          <a:p>
            <a:pPr lvl="1"/>
            <a:r>
              <a:rPr lang="en-US" dirty="0"/>
              <a:t>Share unauthorized information about how a person voted.</a:t>
            </a:r>
          </a:p>
          <a:p>
            <a:pPr lvl="1"/>
            <a:r>
              <a:rPr lang="en-US" dirty="0"/>
              <a:t>Solicit or receive consideration for or against a candidate or measure.</a:t>
            </a:r>
          </a:p>
          <a:p>
            <a:pPr lvl="1"/>
            <a:r>
              <a:rPr lang="en-US" dirty="0"/>
              <a:t>Interfere or impede voter assistance center activities.</a:t>
            </a:r>
          </a:p>
          <a:p>
            <a:pPr lvl="1"/>
            <a:r>
              <a:rPr lang="en-US" dirty="0"/>
              <a:t>Compromise the privacy of other voters.</a:t>
            </a:r>
          </a:p>
        </p:txBody>
      </p:sp>
      <p:sp>
        <p:nvSpPr>
          <p:cNvPr id="4" name="Subtitle 3">
            <a:extLst>
              <a:ext uri="{FF2B5EF4-FFF2-40B4-BE49-F238E27FC236}">
                <a16:creationId xmlns:a16="http://schemas.microsoft.com/office/drawing/2014/main" id="{53D7261C-2E7B-4BBA-9320-790292AA061B}"/>
              </a:ext>
            </a:extLst>
          </p:cNvPr>
          <p:cNvSpPr>
            <a:spLocks noGrp="1"/>
          </p:cNvSpPr>
          <p:nvPr>
            <p:ph type="subTitle" idx="13"/>
          </p:nvPr>
        </p:nvSpPr>
        <p:spPr/>
        <p:txBody>
          <a:bodyPr>
            <a:normAutofit lnSpcReduction="10000"/>
          </a:bodyPr>
          <a:lstStyle/>
          <a:p>
            <a:r>
              <a:rPr lang="en-US" dirty="0"/>
              <a:t>Ballot selfies and electronic devices</a:t>
            </a:r>
          </a:p>
        </p:txBody>
      </p:sp>
      <p:sp>
        <p:nvSpPr>
          <p:cNvPr id="6" name="Slide Number Placeholder 5">
            <a:extLst>
              <a:ext uri="{FF2B5EF4-FFF2-40B4-BE49-F238E27FC236}">
                <a16:creationId xmlns:a16="http://schemas.microsoft.com/office/drawing/2014/main" id="{67DB853D-996B-4EEA-A84C-86CAECAA1141}"/>
              </a:ext>
            </a:extLst>
          </p:cNvPr>
          <p:cNvSpPr>
            <a:spLocks noGrp="1"/>
          </p:cNvSpPr>
          <p:nvPr>
            <p:ph type="sldNum" sz="quarter" idx="12"/>
          </p:nvPr>
        </p:nvSpPr>
        <p:spPr/>
        <p:txBody>
          <a:bodyPr/>
          <a:lstStyle/>
          <a:p>
            <a:fld id="{DD59F85E-000D-4D58-AD2E-34FE657D23CF}" type="slidenum">
              <a:rPr lang="en-US" smtClean="0"/>
              <a:t>62</a:t>
            </a:fld>
            <a:endParaRPr lang="en-US" dirty="0"/>
          </a:p>
        </p:txBody>
      </p:sp>
      <p:sp>
        <p:nvSpPr>
          <p:cNvPr id="7" name="Footer Placeholder 4">
            <a:extLst>
              <a:ext uri="{FF2B5EF4-FFF2-40B4-BE49-F238E27FC236}">
                <a16:creationId xmlns:a16="http://schemas.microsoft.com/office/drawing/2014/main" id="{A93E5A7F-0C3D-47AB-9ECC-D588D4762C28}"/>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Tree>
    <p:extLst>
      <p:ext uri="{BB962C8B-B14F-4D97-AF65-F5344CB8AC3E}">
        <p14:creationId xmlns:p14="http://schemas.microsoft.com/office/powerpoint/2010/main" val="25147163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937AD-8E00-4A12-A4E4-2137F427F045}"/>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E3EA6418-CCB8-48DD-B8B8-BBAC8B70F65B}"/>
              </a:ext>
            </a:extLst>
          </p:cNvPr>
          <p:cNvSpPr>
            <a:spLocks noGrp="1"/>
          </p:cNvSpPr>
          <p:nvPr>
            <p:ph idx="1"/>
          </p:nvPr>
        </p:nvSpPr>
        <p:spPr>
          <a:xfrm>
            <a:off x="827698" y="3332243"/>
            <a:ext cx="6899129" cy="1000676"/>
          </a:xfrm>
        </p:spPr>
        <p:txBody>
          <a:bodyPr>
            <a:normAutofit/>
          </a:bodyPr>
          <a:lstStyle/>
          <a:p>
            <a:r>
              <a:rPr lang="en-US" sz="2000" dirty="0"/>
              <a:t>Limited Cameras and Video Authorization</a:t>
            </a:r>
          </a:p>
          <a:p>
            <a:r>
              <a:rPr lang="en-US" sz="2000" dirty="0"/>
              <a:t>Exit Polling Must be 25 Feet Away</a:t>
            </a:r>
          </a:p>
          <a:p>
            <a:endParaRPr lang="en-US" sz="2000" dirty="0"/>
          </a:p>
        </p:txBody>
      </p:sp>
      <p:sp>
        <p:nvSpPr>
          <p:cNvPr id="4" name="Subtitle 3">
            <a:extLst>
              <a:ext uri="{FF2B5EF4-FFF2-40B4-BE49-F238E27FC236}">
                <a16:creationId xmlns:a16="http://schemas.microsoft.com/office/drawing/2014/main" id="{C34FABAA-BBFE-4333-A702-5103D8034D1C}"/>
              </a:ext>
            </a:extLst>
          </p:cNvPr>
          <p:cNvSpPr>
            <a:spLocks noGrp="1"/>
          </p:cNvSpPr>
          <p:nvPr>
            <p:ph type="subTitle" idx="13"/>
          </p:nvPr>
        </p:nvSpPr>
        <p:spPr/>
        <p:txBody>
          <a:bodyPr>
            <a:normAutofit lnSpcReduction="10000"/>
          </a:bodyPr>
          <a:lstStyle/>
          <a:p>
            <a:r>
              <a:rPr lang="en-US" dirty="0"/>
              <a:t>Cameras and video equipment</a:t>
            </a:r>
          </a:p>
        </p:txBody>
      </p:sp>
      <p:sp>
        <p:nvSpPr>
          <p:cNvPr id="6" name="TextBox 5">
            <a:extLst>
              <a:ext uri="{FF2B5EF4-FFF2-40B4-BE49-F238E27FC236}">
                <a16:creationId xmlns:a16="http://schemas.microsoft.com/office/drawing/2014/main" id="{41ECE801-8900-438A-B7C6-81124B6316C7}"/>
              </a:ext>
            </a:extLst>
          </p:cNvPr>
          <p:cNvSpPr txBox="1"/>
          <p:nvPr/>
        </p:nvSpPr>
        <p:spPr>
          <a:xfrm>
            <a:off x="226108" y="954866"/>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solidFill>
                  <a:schemeClr val="accent1"/>
                </a:solidFill>
              </a:rPr>
              <a:t>“</a:t>
            </a:r>
          </a:p>
        </p:txBody>
      </p:sp>
      <p:sp>
        <p:nvSpPr>
          <p:cNvPr id="7" name="TextBox 6">
            <a:extLst>
              <a:ext uri="{FF2B5EF4-FFF2-40B4-BE49-F238E27FC236}">
                <a16:creationId xmlns:a16="http://schemas.microsoft.com/office/drawing/2014/main" id="{607D0093-D59F-4904-8021-5A613FDF4D00}"/>
              </a:ext>
            </a:extLst>
          </p:cNvPr>
          <p:cNvSpPr txBox="1"/>
          <p:nvPr/>
        </p:nvSpPr>
        <p:spPr>
          <a:xfrm>
            <a:off x="7815132" y="1939751"/>
            <a:ext cx="531410" cy="1954657"/>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solidFill>
                  <a:schemeClr val="accent1"/>
                </a:solidFill>
              </a:rPr>
              <a:t>”</a:t>
            </a:r>
          </a:p>
        </p:txBody>
      </p:sp>
      <p:sp>
        <p:nvSpPr>
          <p:cNvPr id="8" name="Title 1">
            <a:extLst>
              <a:ext uri="{FF2B5EF4-FFF2-40B4-BE49-F238E27FC236}">
                <a16:creationId xmlns:a16="http://schemas.microsoft.com/office/drawing/2014/main" id="{9FEB0F7E-ACF8-48D9-A1F8-5597929BD86F}"/>
              </a:ext>
            </a:extLst>
          </p:cNvPr>
          <p:cNvSpPr txBox="1">
            <a:spLocks/>
          </p:cNvSpPr>
          <p:nvPr/>
        </p:nvSpPr>
        <p:spPr>
          <a:xfrm>
            <a:off x="964706" y="1447364"/>
            <a:ext cx="7011506" cy="1825932"/>
          </a:xfrm>
          <a:prstGeom prst="rect">
            <a:avLst/>
          </a:prstGeom>
        </p:spPr>
        <p:txBody>
          <a:bodyPr vert="horz" lIns="91440" tIns="45720" rIns="91440" bIns="45720" rtlCol="0" anchor="t">
            <a:noAutofit/>
          </a:bodyPr>
          <a:lstStyle>
            <a:lvl1pPr algn="r"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400" dirty="0">
                <a:solidFill>
                  <a:schemeClr val="bg1"/>
                </a:solidFill>
                <a:effectLst>
                  <a:outerShdw blurRad="38100" dist="38100" dir="2700000" algn="tl">
                    <a:srgbClr val="000000">
                      <a:alpha val="43137"/>
                    </a:srgbClr>
                  </a:outerShdw>
                </a:effectLst>
              </a:rPr>
              <a:t>The Secretary of State’s office has historically taken the position that the use of cameras and video equipment at polling places is prohibited, except in limited circumstances.</a:t>
            </a:r>
          </a:p>
        </p:txBody>
      </p:sp>
      <p:sp>
        <p:nvSpPr>
          <p:cNvPr id="9" name="Text Placeholder 3">
            <a:extLst>
              <a:ext uri="{FF2B5EF4-FFF2-40B4-BE49-F238E27FC236}">
                <a16:creationId xmlns:a16="http://schemas.microsoft.com/office/drawing/2014/main" id="{6161ADD5-FF7B-4D8A-8111-EA2D3C09B5BA}"/>
              </a:ext>
            </a:extLst>
          </p:cNvPr>
          <p:cNvSpPr txBox="1">
            <a:spLocks/>
          </p:cNvSpPr>
          <p:nvPr/>
        </p:nvSpPr>
        <p:spPr>
          <a:xfrm>
            <a:off x="827698" y="4569120"/>
            <a:ext cx="7567546" cy="1169720"/>
          </a:xfrm>
          <a:prstGeom prst="rect">
            <a:avLst/>
          </a:prstGeom>
        </p:spPr>
        <p:txBody>
          <a:bodyPr vert="horz" lIns="91440" tIns="45720" rIns="91440" bIns="45720" rtlCol="0">
            <a:normAutofit fontScale="92500"/>
          </a:bodyPr>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1pPr>
            <a:lvl2pPr marL="457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pPr algn="ctr">
              <a:buClr>
                <a:schemeClr val="accent1"/>
              </a:buClr>
            </a:pPr>
            <a:r>
              <a:rPr lang="en-US" sz="2400" b="1" dirty="0">
                <a:solidFill>
                  <a:schemeClr val="accent1"/>
                </a:solidFill>
                <a:effectLst>
                  <a:outerShdw blurRad="38100" dist="38100" dir="2700000" algn="tl">
                    <a:srgbClr val="000000">
                      <a:alpha val="43137"/>
                    </a:srgbClr>
                  </a:outerShdw>
                </a:effectLst>
              </a:rPr>
              <a:t>IF YOU ARE APPROACHED ABOUT HAVING CAMERAS OR FILMING IN THE VOTER ASSISTANCE CENTER, CONTACT THE OFFICE OF ELECTIONS IMMEDIATELY </a:t>
            </a:r>
          </a:p>
        </p:txBody>
      </p:sp>
      <p:sp>
        <p:nvSpPr>
          <p:cNvPr id="10" name="Text Placeholder 3">
            <a:extLst>
              <a:ext uri="{FF2B5EF4-FFF2-40B4-BE49-F238E27FC236}">
                <a16:creationId xmlns:a16="http://schemas.microsoft.com/office/drawing/2014/main" id="{E1076513-BEBA-4A3C-90CA-E676798E7A23}"/>
              </a:ext>
            </a:extLst>
          </p:cNvPr>
          <p:cNvSpPr txBox="1">
            <a:spLocks/>
          </p:cNvSpPr>
          <p:nvPr/>
        </p:nvSpPr>
        <p:spPr>
          <a:xfrm>
            <a:off x="4800600" y="6043096"/>
            <a:ext cx="4343400" cy="428462"/>
          </a:xfrm>
          <a:prstGeom prst="rect">
            <a:avLst/>
          </a:prstGeom>
        </p:spPr>
        <p:txBody>
          <a:bodyPr>
            <a:normAutofit fontScale="62500" lnSpcReduction="20000"/>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3200" b="1" dirty="0">
                <a:solidFill>
                  <a:schemeClr val="bg1"/>
                </a:solidFill>
                <a:effectLst>
                  <a:outerShdw blurRad="38100" dist="38100" dir="2700000" algn="tl">
                    <a:srgbClr val="000000">
                      <a:alpha val="43137"/>
                    </a:srgbClr>
                  </a:outerShdw>
                </a:effectLst>
              </a:rPr>
              <a:t>CAMERAS &amp; VOTING EQUIPMENT</a:t>
            </a:r>
          </a:p>
        </p:txBody>
      </p:sp>
      <p:sp>
        <p:nvSpPr>
          <p:cNvPr id="11" name="Slide Number Placeholder 10">
            <a:extLst>
              <a:ext uri="{FF2B5EF4-FFF2-40B4-BE49-F238E27FC236}">
                <a16:creationId xmlns:a16="http://schemas.microsoft.com/office/drawing/2014/main" id="{7A5991CB-841A-4C6F-B536-8F32A909CAEA}"/>
              </a:ext>
            </a:extLst>
          </p:cNvPr>
          <p:cNvSpPr>
            <a:spLocks noGrp="1"/>
          </p:cNvSpPr>
          <p:nvPr>
            <p:ph type="sldNum" sz="quarter" idx="12"/>
          </p:nvPr>
        </p:nvSpPr>
        <p:spPr/>
        <p:txBody>
          <a:bodyPr/>
          <a:lstStyle/>
          <a:p>
            <a:fld id="{DD59F85E-000D-4D58-AD2E-34FE657D23CF}" type="slidenum">
              <a:rPr lang="en-US" smtClean="0"/>
              <a:t>63</a:t>
            </a:fld>
            <a:endParaRPr lang="en-US" dirty="0"/>
          </a:p>
        </p:txBody>
      </p:sp>
      <p:sp>
        <p:nvSpPr>
          <p:cNvPr id="12" name="Footer Placeholder 4">
            <a:extLst>
              <a:ext uri="{FF2B5EF4-FFF2-40B4-BE49-F238E27FC236}">
                <a16:creationId xmlns:a16="http://schemas.microsoft.com/office/drawing/2014/main" id="{358E56DA-1AD5-4EF0-94BC-A1008F746896}"/>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Tree>
    <p:extLst>
      <p:ext uri="{BB962C8B-B14F-4D97-AF65-F5344CB8AC3E}">
        <p14:creationId xmlns:p14="http://schemas.microsoft.com/office/powerpoint/2010/main" val="18866371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9B2F3-6187-4BF1-B72B-6744BEE66F5B}"/>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AE029A4C-03A0-44B2-B9E0-CA6251405120}"/>
              </a:ext>
            </a:extLst>
          </p:cNvPr>
          <p:cNvSpPr>
            <a:spLocks noGrp="1"/>
          </p:cNvSpPr>
          <p:nvPr>
            <p:ph idx="1"/>
          </p:nvPr>
        </p:nvSpPr>
        <p:spPr>
          <a:xfrm>
            <a:off x="633645" y="1911340"/>
            <a:ext cx="7876710" cy="3035319"/>
          </a:xfrm>
        </p:spPr>
        <p:txBody>
          <a:bodyPr>
            <a:normAutofit/>
          </a:bodyPr>
          <a:lstStyle/>
          <a:p>
            <a:pPr marL="0" indent="0">
              <a:buNone/>
            </a:pPr>
            <a:r>
              <a:rPr lang="en-US" sz="2600" dirty="0"/>
              <a:t>General elections are a point of conflict.</a:t>
            </a:r>
            <a:endParaRPr lang="en-US" sz="2200" dirty="0"/>
          </a:p>
          <a:p>
            <a:pPr marL="0" indent="0">
              <a:spcBef>
                <a:spcPts val="0"/>
              </a:spcBef>
              <a:buNone/>
            </a:pPr>
            <a:endParaRPr lang="en-US" sz="800" dirty="0"/>
          </a:p>
          <a:p>
            <a:pPr marL="0" indent="0">
              <a:spcBef>
                <a:spcPts val="0"/>
              </a:spcBef>
              <a:buNone/>
            </a:pPr>
            <a:endParaRPr lang="en-US" sz="600" dirty="0"/>
          </a:p>
          <a:p>
            <a:pPr marL="0" indent="0">
              <a:spcBef>
                <a:spcPts val="0"/>
              </a:spcBef>
              <a:buNone/>
            </a:pPr>
            <a:r>
              <a:rPr lang="en-US" sz="2600" dirty="0"/>
              <a:t>Remember to rise above disgruntlement or anger using de-escalation measures:</a:t>
            </a:r>
          </a:p>
          <a:p>
            <a:r>
              <a:rPr lang="en-US" sz="2200" dirty="0"/>
              <a:t>Speak in a calm and normal volume.</a:t>
            </a:r>
          </a:p>
          <a:p>
            <a:r>
              <a:rPr lang="en-US" sz="2200" dirty="0"/>
              <a:t>Be respectful. </a:t>
            </a:r>
          </a:p>
          <a:p>
            <a:r>
              <a:rPr lang="en-US" sz="2200" dirty="0"/>
              <a:t>Resist the urge to engage in the conflict or argue. </a:t>
            </a:r>
          </a:p>
        </p:txBody>
      </p:sp>
      <p:sp>
        <p:nvSpPr>
          <p:cNvPr id="4" name="Subtitle 3">
            <a:extLst>
              <a:ext uri="{FF2B5EF4-FFF2-40B4-BE49-F238E27FC236}">
                <a16:creationId xmlns:a16="http://schemas.microsoft.com/office/drawing/2014/main" id="{E35E63CD-FE99-4C75-8A30-4FBB28C00C2D}"/>
              </a:ext>
            </a:extLst>
          </p:cNvPr>
          <p:cNvSpPr>
            <a:spLocks noGrp="1"/>
          </p:cNvSpPr>
          <p:nvPr>
            <p:ph type="subTitle" idx="13"/>
          </p:nvPr>
        </p:nvSpPr>
        <p:spPr/>
        <p:txBody>
          <a:bodyPr>
            <a:normAutofit lnSpcReduction="10000"/>
          </a:bodyPr>
          <a:lstStyle/>
          <a:p>
            <a:r>
              <a:rPr lang="en-US" cap="none" dirty="0"/>
              <a:t>CONFLICT DE-ESCALATION</a:t>
            </a:r>
          </a:p>
        </p:txBody>
      </p:sp>
      <p:sp>
        <p:nvSpPr>
          <p:cNvPr id="6" name="Slide Number Placeholder 5">
            <a:extLst>
              <a:ext uri="{FF2B5EF4-FFF2-40B4-BE49-F238E27FC236}">
                <a16:creationId xmlns:a16="http://schemas.microsoft.com/office/drawing/2014/main" id="{63820537-F3B9-4528-9182-FAFE2E3463D7}"/>
              </a:ext>
            </a:extLst>
          </p:cNvPr>
          <p:cNvSpPr>
            <a:spLocks noGrp="1"/>
          </p:cNvSpPr>
          <p:nvPr>
            <p:ph type="sldNum" sz="quarter" idx="12"/>
          </p:nvPr>
        </p:nvSpPr>
        <p:spPr/>
        <p:txBody>
          <a:bodyPr/>
          <a:lstStyle/>
          <a:p>
            <a:fld id="{DD59F85E-000D-4D58-AD2E-34FE657D23CF}" type="slidenum">
              <a:rPr lang="en-US" smtClean="0"/>
              <a:t>64</a:t>
            </a:fld>
            <a:endParaRPr lang="en-US" dirty="0"/>
          </a:p>
        </p:txBody>
      </p:sp>
      <p:sp>
        <p:nvSpPr>
          <p:cNvPr id="11" name="Footer Placeholder 4">
            <a:extLst>
              <a:ext uri="{FF2B5EF4-FFF2-40B4-BE49-F238E27FC236}">
                <a16:creationId xmlns:a16="http://schemas.microsoft.com/office/drawing/2014/main" id="{82C82E37-E6F9-49AE-A3BF-F3755286DFE2}"/>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
        <p:nvSpPr>
          <p:cNvPr id="7" name="Text Placeholder 3">
            <a:extLst>
              <a:ext uri="{FF2B5EF4-FFF2-40B4-BE49-F238E27FC236}">
                <a16:creationId xmlns:a16="http://schemas.microsoft.com/office/drawing/2014/main" id="{E50CAE43-19C1-415C-A7C6-DDE4319190BB}"/>
              </a:ext>
            </a:extLst>
          </p:cNvPr>
          <p:cNvSpPr txBox="1">
            <a:spLocks/>
          </p:cNvSpPr>
          <p:nvPr/>
        </p:nvSpPr>
        <p:spPr>
          <a:xfrm>
            <a:off x="633645" y="5266281"/>
            <a:ext cx="7761599" cy="976359"/>
          </a:xfrm>
          <a:prstGeom prst="rect">
            <a:avLst/>
          </a:prstGeom>
        </p:spPr>
        <p:txBody>
          <a:bodyPr vert="horz" lIns="91440" tIns="45720" rIns="91440" bIns="45720" rtlCol="0">
            <a:normAutofit/>
          </a:bodyPr>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1pPr>
            <a:lvl2pPr marL="457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pPr algn="ctr">
              <a:buClr>
                <a:schemeClr val="accent1"/>
              </a:buClr>
            </a:pPr>
            <a:r>
              <a:rPr lang="en-US" sz="2600" b="1" dirty="0">
                <a:solidFill>
                  <a:schemeClr val="accent1"/>
                </a:solidFill>
                <a:effectLst>
                  <a:outerShdw blurRad="38100" dist="38100" dir="2700000" algn="tl">
                    <a:srgbClr val="000000">
                      <a:alpha val="43137"/>
                    </a:srgbClr>
                  </a:outerShdw>
                </a:effectLst>
              </a:rPr>
              <a:t>REVIEW THE MANUAL CAREFULLY FOR DE-ESCALATION TECHNIQUES</a:t>
            </a:r>
          </a:p>
        </p:txBody>
      </p:sp>
    </p:spTree>
    <p:extLst>
      <p:ext uri="{BB962C8B-B14F-4D97-AF65-F5344CB8AC3E}">
        <p14:creationId xmlns:p14="http://schemas.microsoft.com/office/powerpoint/2010/main" val="31665735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188B83-234D-489A-B456-1D23D01F2995}"/>
              </a:ext>
            </a:extLst>
          </p:cNvPr>
          <p:cNvSpPr>
            <a:spLocks noGrp="1"/>
          </p:cNvSpPr>
          <p:nvPr>
            <p:ph type="title"/>
          </p:nvPr>
        </p:nvSpPr>
        <p:spPr>
          <a:xfrm>
            <a:off x="1049550" y="2451100"/>
            <a:ext cx="7345693" cy="2403168"/>
          </a:xfrm>
        </p:spPr>
        <p:txBody>
          <a:bodyPr/>
          <a:lstStyle/>
          <a:p>
            <a:r>
              <a:rPr lang="en-US" dirty="0"/>
              <a:t>Section 9</a:t>
            </a:r>
            <a:br>
              <a:rPr lang="en-US" dirty="0"/>
            </a:br>
            <a:r>
              <a:rPr lang="en-US" b="1" dirty="0"/>
              <a:t>Election Worker Basics</a:t>
            </a:r>
          </a:p>
        </p:txBody>
      </p:sp>
      <p:sp>
        <p:nvSpPr>
          <p:cNvPr id="5" name="Slide Number Placeholder 4">
            <a:extLst>
              <a:ext uri="{FF2B5EF4-FFF2-40B4-BE49-F238E27FC236}">
                <a16:creationId xmlns:a16="http://schemas.microsoft.com/office/drawing/2014/main" id="{F41241EA-8E72-4BFC-B002-ABCA887FF1F1}"/>
              </a:ext>
            </a:extLst>
          </p:cNvPr>
          <p:cNvSpPr>
            <a:spLocks noGrp="1"/>
          </p:cNvSpPr>
          <p:nvPr>
            <p:ph type="sldNum" sz="quarter" idx="12"/>
          </p:nvPr>
        </p:nvSpPr>
        <p:spPr/>
        <p:txBody>
          <a:bodyPr/>
          <a:lstStyle/>
          <a:p>
            <a:fld id="{DD59F85E-000D-4D58-AD2E-34FE657D23CF}" type="slidenum">
              <a:rPr lang="en-US" smtClean="0"/>
              <a:t>65</a:t>
            </a:fld>
            <a:endParaRPr lang="en-US" dirty="0"/>
          </a:p>
        </p:txBody>
      </p:sp>
      <p:sp>
        <p:nvSpPr>
          <p:cNvPr id="4" name="Footer Placeholder 3">
            <a:extLst>
              <a:ext uri="{FF2B5EF4-FFF2-40B4-BE49-F238E27FC236}">
                <a16:creationId xmlns:a16="http://schemas.microsoft.com/office/drawing/2014/main" id="{531C54A4-F8F8-4F4E-9F63-93AB27EBCA59}"/>
              </a:ext>
            </a:extLst>
          </p:cNvPr>
          <p:cNvSpPr>
            <a:spLocks noGrp="1"/>
          </p:cNvSpPr>
          <p:nvPr>
            <p:ph type="ftr" sz="quarter" idx="4294967295"/>
          </p:nvPr>
        </p:nvSpPr>
        <p:spPr>
          <a:xfrm>
            <a:off x="5124450" y="6562725"/>
            <a:ext cx="4019550" cy="231775"/>
          </a:xfrm>
        </p:spPr>
        <p:txBody>
          <a:bodyPr/>
          <a:lstStyle/>
          <a:p>
            <a:r>
              <a:rPr lang="en-US" dirty="0"/>
              <a:t>PRESIDENTIAL GENERAL ELECTION	|  NOVEMBER 3, 2020</a:t>
            </a:r>
          </a:p>
        </p:txBody>
      </p:sp>
    </p:spTree>
    <p:extLst>
      <p:ext uri="{BB962C8B-B14F-4D97-AF65-F5344CB8AC3E}">
        <p14:creationId xmlns:p14="http://schemas.microsoft.com/office/powerpoint/2010/main" val="462381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987D1-37FB-4289-9796-F7F3DEE37FCD}"/>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201B1CD5-2EC2-487F-962A-84D17A5F965B}"/>
              </a:ext>
            </a:extLst>
          </p:cNvPr>
          <p:cNvSpPr>
            <a:spLocks noGrp="1"/>
          </p:cNvSpPr>
          <p:nvPr>
            <p:ph idx="1"/>
          </p:nvPr>
        </p:nvSpPr>
        <p:spPr>
          <a:xfrm>
            <a:off x="827699" y="2412999"/>
            <a:ext cx="6899127" cy="3835407"/>
          </a:xfrm>
        </p:spPr>
        <p:txBody>
          <a:bodyPr/>
          <a:lstStyle/>
          <a:p>
            <a:pPr>
              <a:lnSpc>
                <a:spcPct val="150000"/>
              </a:lnSpc>
            </a:pPr>
            <a:r>
              <a:rPr lang="en-US" dirty="0"/>
              <a:t>Positions</a:t>
            </a:r>
          </a:p>
          <a:p>
            <a:pPr>
              <a:lnSpc>
                <a:spcPct val="150000"/>
              </a:lnSpc>
            </a:pPr>
            <a:r>
              <a:rPr lang="en-US" dirty="0"/>
              <a:t>High School Students as Clerks</a:t>
            </a:r>
          </a:p>
          <a:p>
            <a:pPr>
              <a:lnSpc>
                <a:spcPct val="150000"/>
              </a:lnSpc>
            </a:pPr>
            <a:r>
              <a:rPr lang="en-US" dirty="0"/>
              <a:t>Jobs and Voting Stations</a:t>
            </a:r>
          </a:p>
          <a:p>
            <a:pPr>
              <a:lnSpc>
                <a:spcPct val="150000"/>
              </a:lnSpc>
            </a:pPr>
            <a:r>
              <a:rPr lang="en-US" dirty="0"/>
              <a:t>Effective Teams</a:t>
            </a:r>
          </a:p>
        </p:txBody>
      </p:sp>
      <p:sp>
        <p:nvSpPr>
          <p:cNvPr id="4" name="Subtitle 3">
            <a:extLst>
              <a:ext uri="{FF2B5EF4-FFF2-40B4-BE49-F238E27FC236}">
                <a16:creationId xmlns:a16="http://schemas.microsoft.com/office/drawing/2014/main" id="{283A942E-EE1D-46A5-B3A1-6CF8A9D2635E}"/>
              </a:ext>
            </a:extLst>
          </p:cNvPr>
          <p:cNvSpPr>
            <a:spLocks noGrp="1"/>
          </p:cNvSpPr>
          <p:nvPr>
            <p:ph type="subTitle" idx="13"/>
          </p:nvPr>
        </p:nvSpPr>
        <p:spPr/>
        <p:txBody>
          <a:bodyPr>
            <a:normAutofit lnSpcReduction="10000"/>
          </a:bodyPr>
          <a:lstStyle/>
          <a:p>
            <a:r>
              <a:rPr lang="en-US" dirty="0"/>
              <a:t>ELECTION WORKER basics</a:t>
            </a:r>
          </a:p>
        </p:txBody>
      </p:sp>
      <p:sp>
        <p:nvSpPr>
          <p:cNvPr id="6" name="Slide Number Placeholder 5">
            <a:extLst>
              <a:ext uri="{FF2B5EF4-FFF2-40B4-BE49-F238E27FC236}">
                <a16:creationId xmlns:a16="http://schemas.microsoft.com/office/drawing/2014/main" id="{B9BDBF28-7E36-403D-A343-D44026007856}"/>
              </a:ext>
            </a:extLst>
          </p:cNvPr>
          <p:cNvSpPr>
            <a:spLocks noGrp="1"/>
          </p:cNvSpPr>
          <p:nvPr>
            <p:ph type="sldNum" sz="quarter" idx="12"/>
          </p:nvPr>
        </p:nvSpPr>
        <p:spPr/>
        <p:txBody>
          <a:bodyPr/>
          <a:lstStyle/>
          <a:p>
            <a:fld id="{DD59F85E-000D-4D58-AD2E-34FE657D23CF}" type="slidenum">
              <a:rPr lang="en-US" smtClean="0"/>
              <a:t>66</a:t>
            </a:fld>
            <a:endParaRPr lang="en-US" dirty="0"/>
          </a:p>
        </p:txBody>
      </p:sp>
      <p:sp>
        <p:nvSpPr>
          <p:cNvPr id="10" name="Footer Placeholder 4">
            <a:extLst>
              <a:ext uri="{FF2B5EF4-FFF2-40B4-BE49-F238E27FC236}">
                <a16:creationId xmlns:a16="http://schemas.microsoft.com/office/drawing/2014/main" id="{4B86C086-4428-408E-A70C-2FB65FE90474}"/>
              </a:ext>
            </a:extLst>
          </p:cNvPr>
          <p:cNvSpPr>
            <a:spLocks noGrp="1"/>
          </p:cNvSpPr>
          <p:nvPr>
            <p:ph type="ftr" sz="quarter" idx="11"/>
          </p:nvPr>
        </p:nvSpPr>
        <p:spPr>
          <a:xfrm>
            <a:off x="4638221" y="6562263"/>
            <a:ext cx="3968367" cy="232207"/>
          </a:xfrm>
        </p:spPr>
        <p:txBody>
          <a:bodyPr/>
          <a:lstStyle>
            <a:lvl1pPr algn="r">
              <a:defRPr/>
            </a:lvl1pPr>
          </a:lstStyle>
          <a:p>
            <a:r>
              <a:rPr lang="en-US" dirty="0"/>
              <a:t>PRESIDENTIAL GENERAL ELECTION	|  NOVEMBER 3, 2020</a:t>
            </a:r>
          </a:p>
        </p:txBody>
      </p:sp>
    </p:spTree>
    <p:extLst>
      <p:ext uri="{BB962C8B-B14F-4D97-AF65-F5344CB8AC3E}">
        <p14:creationId xmlns:p14="http://schemas.microsoft.com/office/powerpoint/2010/main" val="13672863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987D1-37FB-4289-9796-F7F3DEE37FCD}"/>
              </a:ext>
            </a:extLst>
          </p:cNvPr>
          <p:cNvSpPr>
            <a:spLocks noGrp="1"/>
          </p:cNvSpPr>
          <p:nvPr>
            <p:ph type="title"/>
          </p:nvPr>
        </p:nvSpPr>
        <p:spPr/>
        <p:txBody>
          <a:bodyPr/>
          <a:lstStyle/>
          <a:p>
            <a:r>
              <a:rPr lang="en-US" dirty="0"/>
              <a:t>School of Instruction</a:t>
            </a:r>
          </a:p>
        </p:txBody>
      </p:sp>
      <p:sp>
        <p:nvSpPr>
          <p:cNvPr id="4" name="Subtitle 3">
            <a:extLst>
              <a:ext uri="{FF2B5EF4-FFF2-40B4-BE49-F238E27FC236}">
                <a16:creationId xmlns:a16="http://schemas.microsoft.com/office/drawing/2014/main" id="{283A942E-EE1D-46A5-B3A1-6CF8A9D2635E}"/>
              </a:ext>
            </a:extLst>
          </p:cNvPr>
          <p:cNvSpPr>
            <a:spLocks noGrp="1"/>
          </p:cNvSpPr>
          <p:nvPr>
            <p:ph type="subTitle" idx="13"/>
          </p:nvPr>
        </p:nvSpPr>
        <p:spPr/>
        <p:txBody>
          <a:bodyPr>
            <a:normAutofit lnSpcReduction="10000"/>
          </a:bodyPr>
          <a:lstStyle/>
          <a:p>
            <a:r>
              <a:rPr lang="en-US" dirty="0"/>
              <a:t>positions</a:t>
            </a:r>
          </a:p>
        </p:txBody>
      </p:sp>
      <p:sp>
        <p:nvSpPr>
          <p:cNvPr id="6" name="Slide Number Placeholder 5">
            <a:extLst>
              <a:ext uri="{FF2B5EF4-FFF2-40B4-BE49-F238E27FC236}">
                <a16:creationId xmlns:a16="http://schemas.microsoft.com/office/drawing/2014/main" id="{B9BDBF28-7E36-403D-A343-D44026007856}"/>
              </a:ext>
            </a:extLst>
          </p:cNvPr>
          <p:cNvSpPr>
            <a:spLocks noGrp="1"/>
          </p:cNvSpPr>
          <p:nvPr>
            <p:ph type="sldNum" sz="quarter" idx="12"/>
          </p:nvPr>
        </p:nvSpPr>
        <p:spPr/>
        <p:txBody>
          <a:bodyPr/>
          <a:lstStyle/>
          <a:p>
            <a:fld id="{DD59F85E-000D-4D58-AD2E-34FE657D23CF}" type="slidenum">
              <a:rPr lang="en-US" smtClean="0"/>
              <a:t>67</a:t>
            </a:fld>
            <a:endParaRPr lang="en-US" dirty="0"/>
          </a:p>
        </p:txBody>
      </p:sp>
      <p:sp>
        <p:nvSpPr>
          <p:cNvPr id="10" name="Footer Placeholder 4">
            <a:extLst>
              <a:ext uri="{FF2B5EF4-FFF2-40B4-BE49-F238E27FC236}">
                <a16:creationId xmlns:a16="http://schemas.microsoft.com/office/drawing/2014/main" id="{4B86C086-4428-408E-A70C-2FB65FE90474}"/>
              </a:ext>
            </a:extLst>
          </p:cNvPr>
          <p:cNvSpPr>
            <a:spLocks noGrp="1"/>
          </p:cNvSpPr>
          <p:nvPr>
            <p:ph type="ftr" sz="quarter" idx="11"/>
          </p:nvPr>
        </p:nvSpPr>
        <p:spPr>
          <a:xfrm>
            <a:off x="4638221" y="6562263"/>
            <a:ext cx="3968367" cy="232207"/>
          </a:xfrm>
        </p:spPr>
        <p:txBody>
          <a:bodyPr/>
          <a:lstStyle>
            <a:lvl1pPr algn="r">
              <a:defRPr/>
            </a:lvl1pPr>
          </a:lstStyle>
          <a:p>
            <a:r>
              <a:rPr lang="en-US" dirty="0"/>
              <a:t>PRESIDENTIAL GENERAL ELECTION	|  NOVEMBER 3, 2020</a:t>
            </a:r>
          </a:p>
        </p:txBody>
      </p:sp>
      <p:graphicFrame>
        <p:nvGraphicFramePr>
          <p:cNvPr id="8" name="Diagram 7">
            <a:extLst>
              <a:ext uri="{FF2B5EF4-FFF2-40B4-BE49-F238E27FC236}">
                <a16:creationId xmlns:a16="http://schemas.microsoft.com/office/drawing/2014/main" id="{6C7BD765-278B-4E5B-8C35-B87A6050D4FD}"/>
              </a:ext>
            </a:extLst>
          </p:cNvPr>
          <p:cNvGraphicFramePr/>
          <p:nvPr>
            <p:extLst>
              <p:ext uri="{D42A27DB-BD31-4B8C-83A1-F6EECF244321}">
                <p14:modId xmlns:p14="http://schemas.microsoft.com/office/powerpoint/2010/main" val="2543620868"/>
              </p:ext>
            </p:extLst>
          </p:nvPr>
        </p:nvGraphicFramePr>
        <p:xfrm>
          <a:off x="595086" y="1422400"/>
          <a:ext cx="7800158" cy="47624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87490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D37DD-7B3C-4053-85D9-B127F1259477}"/>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5DC4E9B4-220E-4DFA-977B-9818320057E8}"/>
              </a:ext>
            </a:extLst>
          </p:cNvPr>
          <p:cNvSpPr>
            <a:spLocks noGrp="1"/>
          </p:cNvSpPr>
          <p:nvPr>
            <p:ph idx="1"/>
          </p:nvPr>
        </p:nvSpPr>
        <p:spPr>
          <a:xfrm>
            <a:off x="899887" y="1393371"/>
            <a:ext cx="6826940" cy="3672115"/>
          </a:xfrm>
        </p:spPr>
        <p:txBody>
          <a:bodyPr>
            <a:normAutofit fontScale="77500" lnSpcReduction="20000"/>
          </a:bodyPr>
          <a:lstStyle/>
          <a:p>
            <a:pPr>
              <a:lnSpc>
                <a:spcPct val="150000"/>
              </a:lnSpc>
              <a:spcBef>
                <a:spcPts val="600"/>
              </a:spcBef>
            </a:pPr>
            <a:r>
              <a:rPr lang="en-US" dirty="0"/>
              <a:t>Voter Check-in</a:t>
            </a:r>
          </a:p>
          <a:p>
            <a:pPr>
              <a:lnSpc>
                <a:spcPct val="150000"/>
              </a:lnSpc>
              <a:spcBef>
                <a:spcPts val="600"/>
              </a:spcBef>
            </a:pPr>
            <a:r>
              <a:rPr lang="en-US" dirty="0"/>
              <a:t>Ballot Handling Table</a:t>
            </a:r>
          </a:p>
          <a:p>
            <a:pPr>
              <a:lnSpc>
                <a:spcPct val="150000"/>
              </a:lnSpc>
              <a:spcBef>
                <a:spcPts val="600"/>
              </a:spcBef>
            </a:pPr>
            <a:r>
              <a:rPr lang="en-US" dirty="0"/>
              <a:t>Hanging Roster Maintenance</a:t>
            </a:r>
          </a:p>
          <a:p>
            <a:pPr>
              <a:lnSpc>
                <a:spcPct val="150000"/>
              </a:lnSpc>
              <a:spcBef>
                <a:spcPts val="600"/>
              </a:spcBef>
            </a:pPr>
            <a:r>
              <a:rPr lang="en-US" dirty="0"/>
              <a:t>Voting Machine Maintenance</a:t>
            </a:r>
          </a:p>
          <a:p>
            <a:pPr>
              <a:lnSpc>
                <a:spcPct val="150000"/>
              </a:lnSpc>
              <a:spcBef>
                <a:spcPts val="600"/>
              </a:spcBef>
            </a:pPr>
            <a:r>
              <a:rPr lang="en-US" dirty="0"/>
              <a:t>Vote by Mail Table</a:t>
            </a:r>
          </a:p>
          <a:p>
            <a:pPr>
              <a:lnSpc>
                <a:spcPct val="150000"/>
              </a:lnSpc>
              <a:spcBef>
                <a:spcPts val="600"/>
              </a:spcBef>
            </a:pPr>
            <a:r>
              <a:rPr lang="en-US" dirty="0"/>
              <a:t>Provisional Ballot Table </a:t>
            </a:r>
          </a:p>
          <a:p>
            <a:pPr>
              <a:lnSpc>
                <a:spcPct val="150000"/>
              </a:lnSpc>
              <a:spcBef>
                <a:spcPts val="600"/>
              </a:spcBef>
            </a:pPr>
            <a:r>
              <a:rPr lang="en-US" dirty="0"/>
              <a:t>Voters without Facial Coverings </a:t>
            </a:r>
          </a:p>
          <a:p>
            <a:pPr>
              <a:lnSpc>
                <a:spcPct val="150000"/>
              </a:lnSpc>
              <a:spcBef>
                <a:spcPts val="600"/>
              </a:spcBef>
            </a:pPr>
            <a:r>
              <a:rPr lang="en-US" dirty="0"/>
              <a:t>Cleaning Voting Area</a:t>
            </a:r>
          </a:p>
        </p:txBody>
      </p:sp>
      <p:sp>
        <p:nvSpPr>
          <p:cNvPr id="4" name="Subtitle 3">
            <a:extLst>
              <a:ext uri="{FF2B5EF4-FFF2-40B4-BE49-F238E27FC236}">
                <a16:creationId xmlns:a16="http://schemas.microsoft.com/office/drawing/2014/main" id="{71825099-98B9-4832-8BCB-02EFF51F0E36}"/>
              </a:ext>
            </a:extLst>
          </p:cNvPr>
          <p:cNvSpPr>
            <a:spLocks noGrp="1"/>
          </p:cNvSpPr>
          <p:nvPr>
            <p:ph type="subTitle" idx="13"/>
          </p:nvPr>
        </p:nvSpPr>
        <p:spPr/>
        <p:txBody>
          <a:bodyPr>
            <a:normAutofit lnSpcReduction="10000"/>
          </a:bodyPr>
          <a:lstStyle/>
          <a:p>
            <a:r>
              <a:rPr lang="en-US" dirty="0"/>
              <a:t>Jobs and Voting stations</a:t>
            </a:r>
          </a:p>
        </p:txBody>
      </p:sp>
      <p:sp>
        <p:nvSpPr>
          <p:cNvPr id="6" name="Slide Number Placeholder 5">
            <a:extLst>
              <a:ext uri="{FF2B5EF4-FFF2-40B4-BE49-F238E27FC236}">
                <a16:creationId xmlns:a16="http://schemas.microsoft.com/office/drawing/2014/main" id="{3BA2BDD7-B04B-44D1-AE72-43F215F3E79A}"/>
              </a:ext>
            </a:extLst>
          </p:cNvPr>
          <p:cNvSpPr>
            <a:spLocks noGrp="1"/>
          </p:cNvSpPr>
          <p:nvPr>
            <p:ph type="sldNum" sz="quarter" idx="12"/>
          </p:nvPr>
        </p:nvSpPr>
        <p:spPr/>
        <p:txBody>
          <a:bodyPr/>
          <a:lstStyle/>
          <a:p>
            <a:fld id="{DD59F85E-000D-4D58-AD2E-34FE657D23CF}" type="slidenum">
              <a:rPr lang="en-US" smtClean="0"/>
              <a:t>68</a:t>
            </a:fld>
            <a:endParaRPr lang="en-US" dirty="0"/>
          </a:p>
        </p:txBody>
      </p:sp>
      <p:sp>
        <p:nvSpPr>
          <p:cNvPr id="7" name="Footer Placeholder 4">
            <a:extLst>
              <a:ext uri="{FF2B5EF4-FFF2-40B4-BE49-F238E27FC236}">
                <a16:creationId xmlns:a16="http://schemas.microsoft.com/office/drawing/2014/main" id="{4380F630-20D4-40EE-85A0-F29C8258B0DA}"/>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
        <p:nvSpPr>
          <p:cNvPr id="8" name="Text Placeholder 3">
            <a:extLst>
              <a:ext uri="{FF2B5EF4-FFF2-40B4-BE49-F238E27FC236}">
                <a16:creationId xmlns:a16="http://schemas.microsoft.com/office/drawing/2014/main" id="{B18733B7-E577-4A60-A5DC-245081366321}"/>
              </a:ext>
            </a:extLst>
          </p:cNvPr>
          <p:cNvSpPr txBox="1">
            <a:spLocks/>
          </p:cNvSpPr>
          <p:nvPr/>
        </p:nvSpPr>
        <p:spPr>
          <a:xfrm>
            <a:off x="633645" y="5266281"/>
            <a:ext cx="7761599" cy="976359"/>
          </a:xfrm>
          <a:prstGeom prst="rect">
            <a:avLst/>
          </a:prstGeom>
        </p:spPr>
        <p:txBody>
          <a:bodyPr vert="horz" lIns="91440" tIns="45720" rIns="91440" bIns="45720" rtlCol="0">
            <a:normAutofit/>
          </a:bodyPr>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1pPr>
            <a:lvl2pPr marL="457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pPr algn="ctr">
              <a:buClr>
                <a:schemeClr val="accent1"/>
              </a:buClr>
            </a:pPr>
            <a:r>
              <a:rPr lang="en-US" sz="2600" b="1" dirty="0">
                <a:solidFill>
                  <a:schemeClr val="accent1"/>
                </a:solidFill>
                <a:effectLst>
                  <a:outerShdw blurRad="38100" dist="38100" dir="2700000" algn="tl">
                    <a:srgbClr val="000000">
                      <a:alpha val="43137"/>
                    </a:srgbClr>
                  </a:outerShdw>
                </a:effectLst>
              </a:rPr>
              <a:t>REVIEW THE MANUAL CAREFULLY TO BE PREPARED TO PERFORM JOBS</a:t>
            </a:r>
          </a:p>
        </p:txBody>
      </p:sp>
    </p:spTree>
    <p:extLst>
      <p:ext uri="{BB962C8B-B14F-4D97-AF65-F5344CB8AC3E}">
        <p14:creationId xmlns:p14="http://schemas.microsoft.com/office/powerpoint/2010/main" val="3855925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318DB-B14F-4FAC-9111-CC3F2FC36D87}"/>
              </a:ext>
            </a:extLst>
          </p:cNvPr>
          <p:cNvSpPr>
            <a:spLocks noGrp="1"/>
          </p:cNvSpPr>
          <p:nvPr>
            <p:ph type="title"/>
          </p:nvPr>
        </p:nvSpPr>
        <p:spPr/>
        <p:txBody>
          <a:bodyPr/>
          <a:lstStyle/>
          <a:p>
            <a:r>
              <a:rPr lang="en-US" dirty="0"/>
              <a:t>School of Instruction</a:t>
            </a:r>
          </a:p>
        </p:txBody>
      </p:sp>
      <p:sp>
        <p:nvSpPr>
          <p:cNvPr id="4" name="Subtitle 3">
            <a:extLst>
              <a:ext uri="{FF2B5EF4-FFF2-40B4-BE49-F238E27FC236}">
                <a16:creationId xmlns:a16="http://schemas.microsoft.com/office/drawing/2014/main" id="{BA8EA3C9-98FA-406B-A802-9122972B7208}"/>
              </a:ext>
            </a:extLst>
          </p:cNvPr>
          <p:cNvSpPr>
            <a:spLocks noGrp="1"/>
          </p:cNvSpPr>
          <p:nvPr>
            <p:ph type="subTitle" idx="13"/>
          </p:nvPr>
        </p:nvSpPr>
        <p:spPr/>
        <p:txBody>
          <a:bodyPr>
            <a:normAutofit lnSpcReduction="10000"/>
          </a:bodyPr>
          <a:lstStyle/>
          <a:p>
            <a:r>
              <a:rPr lang="en-US" dirty="0"/>
              <a:t>Jobs and voting stations</a:t>
            </a:r>
          </a:p>
        </p:txBody>
      </p:sp>
      <p:graphicFrame>
        <p:nvGraphicFramePr>
          <p:cNvPr id="9" name="Diagram 8">
            <a:extLst>
              <a:ext uri="{FF2B5EF4-FFF2-40B4-BE49-F238E27FC236}">
                <a16:creationId xmlns:a16="http://schemas.microsoft.com/office/drawing/2014/main" id="{DEB8EBE2-A6DC-416A-BE81-8EA009B0A00A}"/>
              </a:ext>
            </a:extLst>
          </p:cNvPr>
          <p:cNvGraphicFramePr/>
          <p:nvPr>
            <p:extLst>
              <p:ext uri="{D42A27DB-BD31-4B8C-83A1-F6EECF244321}">
                <p14:modId xmlns:p14="http://schemas.microsoft.com/office/powerpoint/2010/main" val="1477478184"/>
              </p:ext>
            </p:extLst>
          </p:nvPr>
        </p:nvGraphicFramePr>
        <p:xfrm>
          <a:off x="736600" y="1828801"/>
          <a:ext cx="702983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D981262C-F8E2-49F9-9C1A-05B06F766DC2}"/>
              </a:ext>
            </a:extLst>
          </p:cNvPr>
          <p:cNvSpPr>
            <a:spLocks noGrp="1"/>
          </p:cNvSpPr>
          <p:nvPr>
            <p:ph type="sldNum" sz="quarter" idx="12"/>
          </p:nvPr>
        </p:nvSpPr>
        <p:spPr/>
        <p:txBody>
          <a:bodyPr/>
          <a:lstStyle/>
          <a:p>
            <a:fld id="{DD59F85E-000D-4D58-AD2E-34FE657D23CF}" type="slidenum">
              <a:rPr lang="en-US" smtClean="0"/>
              <a:t>69</a:t>
            </a:fld>
            <a:endParaRPr lang="en-US" dirty="0"/>
          </a:p>
        </p:txBody>
      </p:sp>
      <p:sp>
        <p:nvSpPr>
          <p:cNvPr id="7" name="Footer Placeholder 4">
            <a:extLst>
              <a:ext uri="{FF2B5EF4-FFF2-40B4-BE49-F238E27FC236}">
                <a16:creationId xmlns:a16="http://schemas.microsoft.com/office/drawing/2014/main" id="{3B8A0306-3B48-4AD8-AC8A-0C05446C5773}"/>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Tree>
    <p:extLst>
      <p:ext uri="{BB962C8B-B14F-4D97-AF65-F5344CB8AC3E}">
        <p14:creationId xmlns:p14="http://schemas.microsoft.com/office/powerpoint/2010/main" val="4044287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188B83-234D-489A-B456-1D23D01F2995}"/>
              </a:ext>
            </a:extLst>
          </p:cNvPr>
          <p:cNvSpPr>
            <a:spLocks noGrp="1"/>
          </p:cNvSpPr>
          <p:nvPr>
            <p:ph type="title"/>
          </p:nvPr>
        </p:nvSpPr>
        <p:spPr>
          <a:xfrm>
            <a:off x="1049551" y="2451100"/>
            <a:ext cx="6716880" cy="2403168"/>
          </a:xfrm>
        </p:spPr>
        <p:txBody>
          <a:bodyPr/>
          <a:lstStyle/>
          <a:p>
            <a:r>
              <a:rPr lang="en-US" dirty="0"/>
              <a:t>Section 2</a:t>
            </a:r>
            <a:br>
              <a:rPr lang="en-US" dirty="0"/>
            </a:br>
            <a:r>
              <a:rPr lang="en-US" b="1" dirty="0"/>
              <a:t>Preparing to Serve</a:t>
            </a:r>
          </a:p>
        </p:txBody>
      </p:sp>
      <p:sp>
        <p:nvSpPr>
          <p:cNvPr id="5" name="Slide Number Placeholder 4">
            <a:extLst>
              <a:ext uri="{FF2B5EF4-FFF2-40B4-BE49-F238E27FC236}">
                <a16:creationId xmlns:a16="http://schemas.microsoft.com/office/drawing/2014/main" id="{F41241EA-8E72-4BFC-B002-ABCA887FF1F1}"/>
              </a:ext>
            </a:extLst>
          </p:cNvPr>
          <p:cNvSpPr>
            <a:spLocks noGrp="1"/>
          </p:cNvSpPr>
          <p:nvPr>
            <p:ph type="sldNum" sz="quarter" idx="12"/>
          </p:nvPr>
        </p:nvSpPr>
        <p:spPr/>
        <p:txBody>
          <a:bodyPr/>
          <a:lstStyle/>
          <a:p>
            <a:fld id="{DD59F85E-000D-4D58-AD2E-34FE657D23CF}" type="slidenum">
              <a:rPr lang="en-US" smtClean="0"/>
              <a:t>7</a:t>
            </a:fld>
            <a:endParaRPr lang="en-US" dirty="0"/>
          </a:p>
        </p:txBody>
      </p:sp>
      <p:sp>
        <p:nvSpPr>
          <p:cNvPr id="4" name="Footer Placeholder 3">
            <a:extLst>
              <a:ext uri="{FF2B5EF4-FFF2-40B4-BE49-F238E27FC236}">
                <a16:creationId xmlns:a16="http://schemas.microsoft.com/office/drawing/2014/main" id="{531C54A4-F8F8-4F4E-9F63-93AB27EBCA59}"/>
              </a:ext>
            </a:extLst>
          </p:cNvPr>
          <p:cNvSpPr>
            <a:spLocks noGrp="1"/>
          </p:cNvSpPr>
          <p:nvPr>
            <p:ph type="ftr" sz="quarter" idx="4294967295"/>
          </p:nvPr>
        </p:nvSpPr>
        <p:spPr>
          <a:xfrm>
            <a:off x="5124450" y="6562725"/>
            <a:ext cx="4019550" cy="231775"/>
          </a:xfrm>
        </p:spPr>
        <p:txBody>
          <a:bodyPr/>
          <a:lstStyle/>
          <a:p>
            <a:r>
              <a:rPr lang="en-US" dirty="0"/>
              <a:t>PRESIDENTIAL GENERAL ELECTION	|  NOVEMBER 3, 2020</a:t>
            </a:r>
          </a:p>
        </p:txBody>
      </p:sp>
    </p:spTree>
    <p:extLst>
      <p:ext uri="{BB962C8B-B14F-4D97-AF65-F5344CB8AC3E}">
        <p14:creationId xmlns:p14="http://schemas.microsoft.com/office/powerpoint/2010/main" val="42410382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318DB-B14F-4FAC-9111-CC3F2FC36D87}"/>
              </a:ext>
            </a:extLst>
          </p:cNvPr>
          <p:cNvSpPr>
            <a:spLocks noGrp="1"/>
          </p:cNvSpPr>
          <p:nvPr>
            <p:ph type="title"/>
          </p:nvPr>
        </p:nvSpPr>
        <p:spPr/>
        <p:txBody>
          <a:bodyPr/>
          <a:lstStyle/>
          <a:p>
            <a:r>
              <a:rPr lang="en-US" dirty="0"/>
              <a:t>School of Instruction</a:t>
            </a:r>
          </a:p>
        </p:txBody>
      </p:sp>
      <p:sp>
        <p:nvSpPr>
          <p:cNvPr id="4" name="Subtitle 3">
            <a:extLst>
              <a:ext uri="{FF2B5EF4-FFF2-40B4-BE49-F238E27FC236}">
                <a16:creationId xmlns:a16="http://schemas.microsoft.com/office/drawing/2014/main" id="{BA8EA3C9-98FA-406B-A802-9122972B7208}"/>
              </a:ext>
            </a:extLst>
          </p:cNvPr>
          <p:cNvSpPr>
            <a:spLocks noGrp="1"/>
          </p:cNvSpPr>
          <p:nvPr>
            <p:ph type="subTitle" idx="13"/>
          </p:nvPr>
        </p:nvSpPr>
        <p:spPr/>
        <p:txBody>
          <a:bodyPr>
            <a:normAutofit lnSpcReduction="10000"/>
          </a:bodyPr>
          <a:lstStyle/>
          <a:p>
            <a:r>
              <a:rPr lang="en-US" dirty="0"/>
              <a:t>Jobs and voting stations</a:t>
            </a:r>
          </a:p>
        </p:txBody>
      </p:sp>
      <p:graphicFrame>
        <p:nvGraphicFramePr>
          <p:cNvPr id="9" name="Diagram 8">
            <a:extLst>
              <a:ext uri="{FF2B5EF4-FFF2-40B4-BE49-F238E27FC236}">
                <a16:creationId xmlns:a16="http://schemas.microsoft.com/office/drawing/2014/main" id="{DEB8EBE2-A6DC-416A-BE81-8EA009B0A00A}"/>
              </a:ext>
            </a:extLst>
          </p:cNvPr>
          <p:cNvGraphicFramePr/>
          <p:nvPr>
            <p:extLst>
              <p:ext uri="{D42A27DB-BD31-4B8C-83A1-F6EECF244321}">
                <p14:modId xmlns:p14="http://schemas.microsoft.com/office/powerpoint/2010/main" val="981777142"/>
              </p:ext>
            </p:extLst>
          </p:nvPr>
        </p:nvGraphicFramePr>
        <p:xfrm>
          <a:off x="578229" y="1634924"/>
          <a:ext cx="7578800" cy="2371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Straight Connector 13">
            <a:extLst>
              <a:ext uri="{FF2B5EF4-FFF2-40B4-BE49-F238E27FC236}">
                <a16:creationId xmlns:a16="http://schemas.microsoft.com/office/drawing/2014/main" id="{9527F269-1726-4502-A626-CF08BE1FF8FE}"/>
              </a:ext>
            </a:extLst>
          </p:cNvPr>
          <p:cNvSpPr/>
          <p:nvPr/>
        </p:nvSpPr>
        <p:spPr>
          <a:xfrm flipV="1">
            <a:off x="2576456" y="3054350"/>
            <a:ext cx="5261142" cy="18715"/>
          </a:xfrm>
          <a:prstGeom prst="line">
            <a:avLst/>
          </a:prstGeom>
        </p:spPr>
        <p:style>
          <a:lnRef idx="1">
            <a:schemeClr val="accent1">
              <a:tint val="50000"/>
              <a:hueOff val="0"/>
              <a:satOff val="0"/>
              <a:lumOff val="0"/>
              <a:alphaOff val="0"/>
            </a:schemeClr>
          </a:lnRef>
          <a:fillRef idx="0">
            <a:schemeClr val="accent1">
              <a:hueOff val="0"/>
              <a:satOff val="0"/>
              <a:lumOff val="0"/>
              <a:alphaOff val="0"/>
            </a:schemeClr>
          </a:fillRef>
          <a:effectRef idx="1">
            <a:schemeClr val="accent1">
              <a:hueOff val="0"/>
              <a:satOff val="0"/>
              <a:lumOff val="0"/>
              <a:alphaOff val="0"/>
            </a:schemeClr>
          </a:effectRef>
          <a:fontRef idx="minor">
            <a:schemeClr val="tx1">
              <a:hueOff val="0"/>
              <a:satOff val="0"/>
              <a:lumOff val="0"/>
              <a:alphaOff val="0"/>
            </a:schemeClr>
          </a:fontRef>
        </p:style>
      </p:sp>
      <p:sp>
        <p:nvSpPr>
          <p:cNvPr id="5" name="Slide Number Placeholder 4">
            <a:extLst>
              <a:ext uri="{FF2B5EF4-FFF2-40B4-BE49-F238E27FC236}">
                <a16:creationId xmlns:a16="http://schemas.microsoft.com/office/drawing/2014/main" id="{59A14366-B694-43A6-B77F-FFE1E75A9563}"/>
              </a:ext>
            </a:extLst>
          </p:cNvPr>
          <p:cNvSpPr>
            <a:spLocks noGrp="1"/>
          </p:cNvSpPr>
          <p:nvPr>
            <p:ph type="sldNum" sz="quarter" idx="12"/>
          </p:nvPr>
        </p:nvSpPr>
        <p:spPr/>
        <p:txBody>
          <a:bodyPr/>
          <a:lstStyle/>
          <a:p>
            <a:fld id="{DD59F85E-000D-4D58-AD2E-34FE657D23CF}" type="slidenum">
              <a:rPr lang="en-US" smtClean="0"/>
              <a:t>70</a:t>
            </a:fld>
            <a:endParaRPr lang="en-US" dirty="0"/>
          </a:p>
        </p:txBody>
      </p:sp>
      <p:sp>
        <p:nvSpPr>
          <p:cNvPr id="10" name="Footer Placeholder 4">
            <a:extLst>
              <a:ext uri="{FF2B5EF4-FFF2-40B4-BE49-F238E27FC236}">
                <a16:creationId xmlns:a16="http://schemas.microsoft.com/office/drawing/2014/main" id="{384C72F4-D92D-4A9E-8BF4-34836E20DE85}"/>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pic>
        <p:nvPicPr>
          <p:cNvPr id="7" name="Picture 6">
            <a:extLst>
              <a:ext uri="{FF2B5EF4-FFF2-40B4-BE49-F238E27FC236}">
                <a16:creationId xmlns:a16="http://schemas.microsoft.com/office/drawing/2014/main" id="{5A9C784A-32C7-42FB-928D-7B7EE127E9DD}"/>
              </a:ext>
            </a:extLst>
          </p:cNvPr>
          <p:cNvPicPr>
            <a:picLocks noChangeAspect="1"/>
          </p:cNvPicPr>
          <p:nvPr/>
        </p:nvPicPr>
        <p:blipFill rotWithShape="1">
          <a:blip r:embed="rId7"/>
          <a:srcRect l="31587" t="26710" r="30635" b="51898"/>
          <a:stretch/>
        </p:blipFill>
        <p:spPr>
          <a:xfrm>
            <a:off x="848821" y="4005942"/>
            <a:ext cx="7578800" cy="2317875"/>
          </a:xfrm>
          <a:prstGeom prst="rect">
            <a:avLst/>
          </a:prstGeom>
          <a:scene3d>
            <a:camera prst="orthographicFront"/>
            <a:lightRig rig="threePt" dir="t"/>
          </a:scene3d>
          <a:sp3d>
            <a:bevelT/>
          </a:sp3d>
        </p:spPr>
      </p:pic>
    </p:spTree>
    <p:extLst>
      <p:ext uri="{BB962C8B-B14F-4D97-AF65-F5344CB8AC3E}">
        <p14:creationId xmlns:p14="http://schemas.microsoft.com/office/powerpoint/2010/main" val="29586733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318DB-B14F-4FAC-9111-CC3F2FC36D87}"/>
              </a:ext>
            </a:extLst>
          </p:cNvPr>
          <p:cNvSpPr>
            <a:spLocks noGrp="1"/>
          </p:cNvSpPr>
          <p:nvPr>
            <p:ph type="title"/>
          </p:nvPr>
        </p:nvSpPr>
        <p:spPr/>
        <p:txBody>
          <a:bodyPr/>
          <a:lstStyle/>
          <a:p>
            <a:r>
              <a:rPr lang="en-US" dirty="0"/>
              <a:t>School of Instruction</a:t>
            </a:r>
          </a:p>
        </p:txBody>
      </p:sp>
      <p:sp>
        <p:nvSpPr>
          <p:cNvPr id="4" name="Subtitle 3">
            <a:extLst>
              <a:ext uri="{FF2B5EF4-FFF2-40B4-BE49-F238E27FC236}">
                <a16:creationId xmlns:a16="http://schemas.microsoft.com/office/drawing/2014/main" id="{BA8EA3C9-98FA-406B-A802-9122972B7208}"/>
              </a:ext>
            </a:extLst>
          </p:cNvPr>
          <p:cNvSpPr>
            <a:spLocks noGrp="1"/>
          </p:cNvSpPr>
          <p:nvPr>
            <p:ph type="subTitle" idx="13"/>
          </p:nvPr>
        </p:nvSpPr>
        <p:spPr/>
        <p:txBody>
          <a:bodyPr>
            <a:normAutofit lnSpcReduction="10000"/>
          </a:bodyPr>
          <a:lstStyle/>
          <a:p>
            <a:r>
              <a:rPr lang="en-US" dirty="0"/>
              <a:t>Jobs and voting stations</a:t>
            </a:r>
          </a:p>
        </p:txBody>
      </p:sp>
      <p:graphicFrame>
        <p:nvGraphicFramePr>
          <p:cNvPr id="9" name="Diagram 8">
            <a:extLst>
              <a:ext uri="{FF2B5EF4-FFF2-40B4-BE49-F238E27FC236}">
                <a16:creationId xmlns:a16="http://schemas.microsoft.com/office/drawing/2014/main" id="{DEB8EBE2-A6DC-416A-BE81-8EA009B0A00A}"/>
              </a:ext>
            </a:extLst>
          </p:cNvPr>
          <p:cNvGraphicFramePr/>
          <p:nvPr>
            <p:extLst>
              <p:ext uri="{D42A27DB-BD31-4B8C-83A1-F6EECF244321}">
                <p14:modId xmlns:p14="http://schemas.microsoft.com/office/powerpoint/2010/main" val="3041616414"/>
              </p:ext>
            </p:extLst>
          </p:nvPr>
        </p:nvGraphicFramePr>
        <p:xfrm>
          <a:off x="736600" y="1338374"/>
          <a:ext cx="7658644" cy="26790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Straight Connector 11">
            <a:extLst>
              <a:ext uri="{FF2B5EF4-FFF2-40B4-BE49-F238E27FC236}">
                <a16:creationId xmlns:a16="http://schemas.microsoft.com/office/drawing/2014/main" id="{86526422-87B5-4FF4-9F15-2603A0704660}"/>
              </a:ext>
            </a:extLst>
          </p:cNvPr>
          <p:cNvSpPr/>
          <p:nvPr/>
        </p:nvSpPr>
        <p:spPr>
          <a:xfrm flipV="1">
            <a:off x="2696508" y="2963534"/>
            <a:ext cx="5698736" cy="28138"/>
          </a:xfrm>
          <a:prstGeom prst="line">
            <a:avLst/>
          </a:prstGeom>
        </p:spPr>
        <p:style>
          <a:lnRef idx="1">
            <a:schemeClr val="accent1">
              <a:tint val="50000"/>
              <a:hueOff val="0"/>
              <a:satOff val="0"/>
              <a:lumOff val="0"/>
              <a:alphaOff val="0"/>
            </a:schemeClr>
          </a:lnRef>
          <a:fillRef idx="0">
            <a:schemeClr val="accent1">
              <a:hueOff val="0"/>
              <a:satOff val="0"/>
              <a:lumOff val="0"/>
              <a:alphaOff val="0"/>
            </a:schemeClr>
          </a:fillRef>
          <a:effectRef idx="1">
            <a:schemeClr val="accent1">
              <a:hueOff val="0"/>
              <a:satOff val="0"/>
              <a:lumOff val="0"/>
              <a:alphaOff val="0"/>
            </a:schemeClr>
          </a:effectRef>
          <a:fontRef idx="minor">
            <a:schemeClr val="tx1">
              <a:hueOff val="0"/>
              <a:satOff val="0"/>
              <a:lumOff val="0"/>
              <a:alphaOff val="0"/>
            </a:schemeClr>
          </a:fontRef>
        </p:style>
      </p:sp>
      <p:graphicFrame>
        <p:nvGraphicFramePr>
          <p:cNvPr id="3" name="Diagram 2">
            <a:extLst>
              <a:ext uri="{FF2B5EF4-FFF2-40B4-BE49-F238E27FC236}">
                <a16:creationId xmlns:a16="http://schemas.microsoft.com/office/drawing/2014/main" id="{228F6A2A-39A7-4A5D-B11C-FC9D56ADE649}"/>
              </a:ext>
            </a:extLst>
          </p:cNvPr>
          <p:cNvGraphicFramePr/>
          <p:nvPr>
            <p:extLst>
              <p:ext uri="{D42A27DB-BD31-4B8C-83A1-F6EECF244321}">
                <p14:modId xmlns:p14="http://schemas.microsoft.com/office/powerpoint/2010/main" val="3768278712"/>
              </p:ext>
            </p:extLst>
          </p:nvPr>
        </p:nvGraphicFramePr>
        <p:xfrm>
          <a:off x="736600" y="3628807"/>
          <a:ext cx="7950200" cy="26995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Slide Number Placeholder 4">
            <a:extLst>
              <a:ext uri="{FF2B5EF4-FFF2-40B4-BE49-F238E27FC236}">
                <a16:creationId xmlns:a16="http://schemas.microsoft.com/office/drawing/2014/main" id="{EB68D826-82CA-418B-91AD-A57FC551D349}"/>
              </a:ext>
            </a:extLst>
          </p:cNvPr>
          <p:cNvSpPr>
            <a:spLocks noGrp="1"/>
          </p:cNvSpPr>
          <p:nvPr>
            <p:ph type="sldNum" sz="quarter" idx="12"/>
          </p:nvPr>
        </p:nvSpPr>
        <p:spPr/>
        <p:txBody>
          <a:bodyPr/>
          <a:lstStyle/>
          <a:p>
            <a:fld id="{DD59F85E-000D-4D58-AD2E-34FE657D23CF}" type="slidenum">
              <a:rPr lang="en-US" smtClean="0"/>
              <a:t>71</a:t>
            </a:fld>
            <a:endParaRPr lang="en-US" dirty="0"/>
          </a:p>
        </p:txBody>
      </p:sp>
      <p:sp>
        <p:nvSpPr>
          <p:cNvPr id="10" name="Footer Placeholder 4">
            <a:extLst>
              <a:ext uri="{FF2B5EF4-FFF2-40B4-BE49-F238E27FC236}">
                <a16:creationId xmlns:a16="http://schemas.microsoft.com/office/drawing/2014/main" id="{35CBE43E-95D2-4BA7-87E3-2C69B0DDCFBC}"/>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Tree>
    <p:extLst>
      <p:ext uri="{BB962C8B-B14F-4D97-AF65-F5344CB8AC3E}">
        <p14:creationId xmlns:p14="http://schemas.microsoft.com/office/powerpoint/2010/main" val="14862079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318DB-B14F-4FAC-9111-CC3F2FC36D87}"/>
              </a:ext>
            </a:extLst>
          </p:cNvPr>
          <p:cNvSpPr>
            <a:spLocks noGrp="1"/>
          </p:cNvSpPr>
          <p:nvPr>
            <p:ph type="title"/>
          </p:nvPr>
        </p:nvSpPr>
        <p:spPr/>
        <p:txBody>
          <a:bodyPr/>
          <a:lstStyle/>
          <a:p>
            <a:r>
              <a:rPr lang="en-US" dirty="0"/>
              <a:t>School of Instruction</a:t>
            </a:r>
          </a:p>
        </p:txBody>
      </p:sp>
      <p:sp>
        <p:nvSpPr>
          <p:cNvPr id="4" name="Subtitle 3">
            <a:extLst>
              <a:ext uri="{FF2B5EF4-FFF2-40B4-BE49-F238E27FC236}">
                <a16:creationId xmlns:a16="http://schemas.microsoft.com/office/drawing/2014/main" id="{BA8EA3C9-98FA-406B-A802-9122972B7208}"/>
              </a:ext>
            </a:extLst>
          </p:cNvPr>
          <p:cNvSpPr>
            <a:spLocks noGrp="1"/>
          </p:cNvSpPr>
          <p:nvPr>
            <p:ph type="subTitle" idx="13"/>
          </p:nvPr>
        </p:nvSpPr>
        <p:spPr/>
        <p:txBody>
          <a:bodyPr>
            <a:normAutofit lnSpcReduction="10000"/>
          </a:bodyPr>
          <a:lstStyle/>
          <a:p>
            <a:r>
              <a:rPr lang="en-US" dirty="0"/>
              <a:t>Jobs and voting stations</a:t>
            </a:r>
          </a:p>
        </p:txBody>
      </p:sp>
      <p:graphicFrame>
        <p:nvGraphicFramePr>
          <p:cNvPr id="9" name="Diagram 8">
            <a:extLst>
              <a:ext uri="{FF2B5EF4-FFF2-40B4-BE49-F238E27FC236}">
                <a16:creationId xmlns:a16="http://schemas.microsoft.com/office/drawing/2014/main" id="{DEB8EBE2-A6DC-416A-BE81-8EA009B0A00A}"/>
              </a:ext>
            </a:extLst>
          </p:cNvPr>
          <p:cNvGraphicFramePr/>
          <p:nvPr>
            <p:extLst>
              <p:ext uri="{D42A27DB-BD31-4B8C-83A1-F6EECF244321}">
                <p14:modId xmlns:p14="http://schemas.microsoft.com/office/powerpoint/2010/main" val="114199140"/>
              </p:ext>
            </p:extLst>
          </p:nvPr>
        </p:nvGraphicFramePr>
        <p:xfrm>
          <a:off x="736600" y="1828801"/>
          <a:ext cx="702983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D981262C-F8E2-49F9-9C1A-05B06F766DC2}"/>
              </a:ext>
            </a:extLst>
          </p:cNvPr>
          <p:cNvSpPr>
            <a:spLocks noGrp="1"/>
          </p:cNvSpPr>
          <p:nvPr>
            <p:ph type="sldNum" sz="quarter" idx="12"/>
          </p:nvPr>
        </p:nvSpPr>
        <p:spPr/>
        <p:txBody>
          <a:bodyPr/>
          <a:lstStyle/>
          <a:p>
            <a:fld id="{DD59F85E-000D-4D58-AD2E-34FE657D23CF}" type="slidenum">
              <a:rPr lang="en-US" smtClean="0"/>
              <a:t>72</a:t>
            </a:fld>
            <a:endParaRPr lang="en-US" dirty="0"/>
          </a:p>
        </p:txBody>
      </p:sp>
      <p:sp>
        <p:nvSpPr>
          <p:cNvPr id="7" name="Footer Placeholder 4">
            <a:extLst>
              <a:ext uri="{FF2B5EF4-FFF2-40B4-BE49-F238E27FC236}">
                <a16:creationId xmlns:a16="http://schemas.microsoft.com/office/drawing/2014/main" id="{3B8A0306-3B48-4AD8-AC8A-0C05446C5773}"/>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Tree>
    <p:extLst>
      <p:ext uri="{BB962C8B-B14F-4D97-AF65-F5344CB8AC3E}">
        <p14:creationId xmlns:p14="http://schemas.microsoft.com/office/powerpoint/2010/main" val="33349329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318DB-B14F-4FAC-9111-CC3F2FC36D87}"/>
              </a:ext>
            </a:extLst>
          </p:cNvPr>
          <p:cNvSpPr>
            <a:spLocks noGrp="1"/>
          </p:cNvSpPr>
          <p:nvPr>
            <p:ph type="title"/>
          </p:nvPr>
        </p:nvSpPr>
        <p:spPr/>
        <p:txBody>
          <a:bodyPr/>
          <a:lstStyle/>
          <a:p>
            <a:r>
              <a:rPr lang="en-US" dirty="0"/>
              <a:t>School of Instruction</a:t>
            </a:r>
          </a:p>
        </p:txBody>
      </p:sp>
      <p:sp>
        <p:nvSpPr>
          <p:cNvPr id="4" name="Subtitle 3">
            <a:extLst>
              <a:ext uri="{FF2B5EF4-FFF2-40B4-BE49-F238E27FC236}">
                <a16:creationId xmlns:a16="http://schemas.microsoft.com/office/drawing/2014/main" id="{BA8EA3C9-98FA-406B-A802-9122972B7208}"/>
              </a:ext>
            </a:extLst>
          </p:cNvPr>
          <p:cNvSpPr>
            <a:spLocks noGrp="1"/>
          </p:cNvSpPr>
          <p:nvPr>
            <p:ph type="subTitle" idx="13"/>
          </p:nvPr>
        </p:nvSpPr>
        <p:spPr/>
        <p:txBody>
          <a:bodyPr>
            <a:normAutofit lnSpcReduction="10000"/>
          </a:bodyPr>
          <a:lstStyle/>
          <a:p>
            <a:r>
              <a:rPr lang="en-US" dirty="0"/>
              <a:t>Jobs and voting stations</a:t>
            </a:r>
          </a:p>
        </p:txBody>
      </p:sp>
      <p:graphicFrame>
        <p:nvGraphicFramePr>
          <p:cNvPr id="9" name="Diagram 8">
            <a:extLst>
              <a:ext uri="{FF2B5EF4-FFF2-40B4-BE49-F238E27FC236}">
                <a16:creationId xmlns:a16="http://schemas.microsoft.com/office/drawing/2014/main" id="{DEB8EBE2-A6DC-416A-BE81-8EA009B0A00A}"/>
              </a:ext>
            </a:extLst>
          </p:cNvPr>
          <p:cNvGraphicFramePr/>
          <p:nvPr>
            <p:extLst>
              <p:ext uri="{D42A27DB-BD31-4B8C-83A1-F6EECF244321}">
                <p14:modId xmlns:p14="http://schemas.microsoft.com/office/powerpoint/2010/main" val="176879020"/>
              </p:ext>
            </p:extLst>
          </p:nvPr>
        </p:nvGraphicFramePr>
        <p:xfrm>
          <a:off x="736600" y="1828801"/>
          <a:ext cx="702983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D981262C-F8E2-49F9-9C1A-05B06F766DC2}"/>
              </a:ext>
            </a:extLst>
          </p:cNvPr>
          <p:cNvSpPr>
            <a:spLocks noGrp="1"/>
          </p:cNvSpPr>
          <p:nvPr>
            <p:ph type="sldNum" sz="quarter" idx="12"/>
          </p:nvPr>
        </p:nvSpPr>
        <p:spPr/>
        <p:txBody>
          <a:bodyPr/>
          <a:lstStyle/>
          <a:p>
            <a:fld id="{DD59F85E-000D-4D58-AD2E-34FE657D23CF}" type="slidenum">
              <a:rPr lang="en-US" smtClean="0"/>
              <a:t>73</a:t>
            </a:fld>
            <a:endParaRPr lang="en-US" dirty="0"/>
          </a:p>
        </p:txBody>
      </p:sp>
      <p:sp>
        <p:nvSpPr>
          <p:cNvPr id="7" name="Footer Placeholder 4">
            <a:extLst>
              <a:ext uri="{FF2B5EF4-FFF2-40B4-BE49-F238E27FC236}">
                <a16:creationId xmlns:a16="http://schemas.microsoft.com/office/drawing/2014/main" id="{3B8A0306-3B48-4AD8-AC8A-0C05446C5773}"/>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Tree>
    <p:extLst>
      <p:ext uri="{BB962C8B-B14F-4D97-AF65-F5344CB8AC3E}">
        <p14:creationId xmlns:p14="http://schemas.microsoft.com/office/powerpoint/2010/main" val="3109926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1E035-430A-4217-B4DF-841D27051308}"/>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A478409D-8065-41AD-96DD-408C43D5E85D}"/>
              </a:ext>
            </a:extLst>
          </p:cNvPr>
          <p:cNvSpPr>
            <a:spLocks noGrp="1"/>
          </p:cNvSpPr>
          <p:nvPr>
            <p:ph idx="1"/>
          </p:nvPr>
        </p:nvSpPr>
        <p:spPr>
          <a:xfrm>
            <a:off x="827699" y="2273299"/>
            <a:ext cx="6899127" cy="3975107"/>
          </a:xfrm>
        </p:spPr>
        <p:txBody>
          <a:bodyPr/>
          <a:lstStyle/>
          <a:p>
            <a:pPr>
              <a:lnSpc>
                <a:spcPct val="150000"/>
              </a:lnSpc>
            </a:pPr>
            <a:r>
              <a:rPr lang="en-US" dirty="0"/>
              <a:t>Communication </a:t>
            </a:r>
          </a:p>
          <a:p>
            <a:pPr>
              <a:lnSpc>
                <a:spcPct val="150000"/>
              </a:lnSpc>
            </a:pPr>
            <a:r>
              <a:rPr lang="en-US" dirty="0"/>
              <a:t>Training</a:t>
            </a:r>
          </a:p>
          <a:p>
            <a:pPr>
              <a:lnSpc>
                <a:spcPct val="150000"/>
              </a:lnSpc>
            </a:pPr>
            <a:r>
              <a:rPr lang="en-US" dirty="0"/>
              <a:t>Assignments</a:t>
            </a:r>
          </a:p>
        </p:txBody>
      </p:sp>
      <p:sp>
        <p:nvSpPr>
          <p:cNvPr id="4" name="Subtitle 3">
            <a:extLst>
              <a:ext uri="{FF2B5EF4-FFF2-40B4-BE49-F238E27FC236}">
                <a16:creationId xmlns:a16="http://schemas.microsoft.com/office/drawing/2014/main" id="{C6296BC5-FF5D-4CAB-80D9-D075E413ABBA}"/>
              </a:ext>
            </a:extLst>
          </p:cNvPr>
          <p:cNvSpPr>
            <a:spLocks noGrp="1"/>
          </p:cNvSpPr>
          <p:nvPr>
            <p:ph type="subTitle" idx="13"/>
          </p:nvPr>
        </p:nvSpPr>
        <p:spPr/>
        <p:txBody>
          <a:bodyPr>
            <a:normAutofit lnSpcReduction="10000"/>
          </a:bodyPr>
          <a:lstStyle/>
          <a:p>
            <a:r>
              <a:rPr lang="en-US" dirty="0"/>
              <a:t>Effective precinct board teams</a:t>
            </a:r>
          </a:p>
        </p:txBody>
      </p:sp>
      <p:sp>
        <p:nvSpPr>
          <p:cNvPr id="6" name="Slide Number Placeholder 5">
            <a:extLst>
              <a:ext uri="{FF2B5EF4-FFF2-40B4-BE49-F238E27FC236}">
                <a16:creationId xmlns:a16="http://schemas.microsoft.com/office/drawing/2014/main" id="{B31B4A5E-3FBD-4044-AE29-696C4AF299E8}"/>
              </a:ext>
            </a:extLst>
          </p:cNvPr>
          <p:cNvSpPr>
            <a:spLocks noGrp="1"/>
          </p:cNvSpPr>
          <p:nvPr>
            <p:ph type="sldNum" sz="quarter" idx="12"/>
          </p:nvPr>
        </p:nvSpPr>
        <p:spPr/>
        <p:txBody>
          <a:bodyPr/>
          <a:lstStyle/>
          <a:p>
            <a:fld id="{DD59F85E-000D-4D58-AD2E-34FE657D23CF}" type="slidenum">
              <a:rPr lang="en-US" smtClean="0"/>
              <a:t>74</a:t>
            </a:fld>
            <a:endParaRPr lang="en-US" dirty="0"/>
          </a:p>
        </p:txBody>
      </p:sp>
      <p:sp>
        <p:nvSpPr>
          <p:cNvPr id="7" name="Footer Placeholder 4">
            <a:extLst>
              <a:ext uri="{FF2B5EF4-FFF2-40B4-BE49-F238E27FC236}">
                <a16:creationId xmlns:a16="http://schemas.microsoft.com/office/drawing/2014/main" id="{0C16D9B7-6342-4E07-8ECD-C63CD9DB8721}"/>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Tree>
    <p:extLst>
      <p:ext uri="{BB962C8B-B14F-4D97-AF65-F5344CB8AC3E}">
        <p14:creationId xmlns:p14="http://schemas.microsoft.com/office/powerpoint/2010/main" val="30267094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188B83-234D-489A-B456-1D23D01F2995}"/>
              </a:ext>
            </a:extLst>
          </p:cNvPr>
          <p:cNvSpPr>
            <a:spLocks noGrp="1"/>
          </p:cNvSpPr>
          <p:nvPr>
            <p:ph type="title"/>
          </p:nvPr>
        </p:nvSpPr>
        <p:spPr>
          <a:xfrm>
            <a:off x="1049550" y="2451100"/>
            <a:ext cx="7345693" cy="2403168"/>
          </a:xfrm>
        </p:spPr>
        <p:txBody>
          <a:bodyPr/>
          <a:lstStyle/>
          <a:p>
            <a:r>
              <a:rPr lang="en-US" dirty="0"/>
              <a:t>Section 10</a:t>
            </a:r>
            <a:br>
              <a:rPr lang="en-US" dirty="0"/>
            </a:br>
            <a:r>
              <a:rPr lang="en-US" b="1" dirty="0"/>
              <a:t>Voting Equipment and Security</a:t>
            </a:r>
          </a:p>
        </p:txBody>
      </p:sp>
      <p:sp>
        <p:nvSpPr>
          <p:cNvPr id="5" name="Slide Number Placeholder 4">
            <a:extLst>
              <a:ext uri="{FF2B5EF4-FFF2-40B4-BE49-F238E27FC236}">
                <a16:creationId xmlns:a16="http://schemas.microsoft.com/office/drawing/2014/main" id="{F41241EA-8E72-4BFC-B002-ABCA887FF1F1}"/>
              </a:ext>
            </a:extLst>
          </p:cNvPr>
          <p:cNvSpPr>
            <a:spLocks noGrp="1"/>
          </p:cNvSpPr>
          <p:nvPr>
            <p:ph type="sldNum" sz="quarter" idx="12"/>
          </p:nvPr>
        </p:nvSpPr>
        <p:spPr/>
        <p:txBody>
          <a:bodyPr/>
          <a:lstStyle/>
          <a:p>
            <a:fld id="{DD59F85E-000D-4D58-AD2E-34FE657D23CF}" type="slidenum">
              <a:rPr lang="en-US" smtClean="0"/>
              <a:t>75</a:t>
            </a:fld>
            <a:endParaRPr lang="en-US" dirty="0"/>
          </a:p>
        </p:txBody>
      </p:sp>
      <p:sp>
        <p:nvSpPr>
          <p:cNvPr id="4" name="Footer Placeholder 3">
            <a:extLst>
              <a:ext uri="{FF2B5EF4-FFF2-40B4-BE49-F238E27FC236}">
                <a16:creationId xmlns:a16="http://schemas.microsoft.com/office/drawing/2014/main" id="{531C54A4-F8F8-4F4E-9F63-93AB27EBCA59}"/>
              </a:ext>
            </a:extLst>
          </p:cNvPr>
          <p:cNvSpPr>
            <a:spLocks noGrp="1"/>
          </p:cNvSpPr>
          <p:nvPr>
            <p:ph type="ftr" sz="quarter" idx="4294967295"/>
          </p:nvPr>
        </p:nvSpPr>
        <p:spPr>
          <a:xfrm>
            <a:off x="5124450" y="6562725"/>
            <a:ext cx="4019550" cy="231775"/>
          </a:xfrm>
        </p:spPr>
        <p:txBody>
          <a:bodyPr/>
          <a:lstStyle/>
          <a:p>
            <a:r>
              <a:rPr lang="en-US" dirty="0"/>
              <a:t>PRESIDENTIAL GENERAL ELECTION	|  NOVEMBER 3, 2020</a:t>
            </a:r>
          </a:p>
        </p:txBody>
      </p:sp>
    </p:spTree>
    <p:extLst>
      <p:ext uri="{BB962C8B-B14F-4D97-AF65-F5344CB8AC3E}">
        <p14:creationId xmlns:p14="http://schemas.microsoft.com/office/powerpoint/2010/main" val="24165291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EBFFD-4BD2-4BC8-9EC5-123CC0AB697C}"/>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907DBED4-1B0F-49A7-AD22-3FBF4F3D0203}"/>
              </a:ext>
            </a:extLst>
          </p:cNvPr>
          <p:cNvSpPr>
            <a:spLocks noGrp="1"/>
          </p:cNvSpPr>
          <p:nvPr>
            <p:ph idx="1"/>
          </p:nvPr>
        </p:nvSpPr>
        <p:spPr>
          <a:xfrm>
            <a:off x="827700" y="1472797"/>
            <a:ext cx="6899127" cy="2604659"/>
          </a:xfrm>
        </p:spPr>
        <p:txBody>
          <a:bodyPr/>
          <a:lstStyle/>
          <a:p>
            <a:pPr>
              <a:lnSpc>
                <a:spcPct val="150000"/>
              </a:lnSpc>
            </a:pPr>
            <a:r>
              <a:rPr lang="en-US" dirty="0"/>
              <a:t>Poll Pad</a:t>
            </a:r>
          </a:p>
          <a:p>
            <a:pPr>
              <a:lnSpc>
                <a:spcPct val="150000"/>
              </a:lnSpc>
            </a:pPr>
            <a:r>
              <a:rPr lang="en-US" dirty="0"/>
              <a:t>Ballot On-Demand</a:t>
            </a:r>
          </a:p>
          <a:p>
            <a:pPr>
              <a:lnSpc>
                <a:spcPct val="150000"/>
              </a:lnSpc>
            </a:pPr>
            <a:r>
              <a:rPr lang="en-US" dirty="0"/>
              <a:t>Scan and Ballot Box</a:t>
            </a:r>
          </a:p>
          <a:p>
            <a:pPr>
              <a:lnSpc>
                <a:spcPct val="150000"/>
              </a:lnSpc>
            </a:pPr>
            <a:r>
              <a:rPr lang="en-US" dirty="0"/>
              <a:t>Touch Writer and Printer</a:t>
            </a:r>
          </a:p>
        </p:txBody>
      </p:sp>
      <p:sp>
        <p:nvSpPr>
          <p:cNvPr id="4" name="Subtitle 3">
            <a:extLst>
              <a:ext uri="{FF2B5EF4-FFF2-40B4-BE49-F238E27FC236}">
                <a16:creationId xmlns:a16="http://schemas.microsoft.com/office/drawing/2014/main" id="{1F9C5CF8-1071-4C10-86CD-E5541EF3625F}"/>
              </a:ext>
            </a:extLst>
          </p:cNvPr>
          <p:cNvSpPr>
            <a:spLocks noGrp="1"/>
          </p:cNvSpPr>
          <p:nvPr>
            <p:ph type="subTitle" idx="13"/>
          </p:nvPr>
        </p:nvSpPr>
        <p:spPr/>
        <p:txBody>
          <a:bodyPr>
            <a:normAutofit lnSpcReduction="10000"/>
          </a:bodyPr>
          <a:lstStyle/>
          <a:p>
            <a:r>
              <a:rPr lang="en-US" dirty="0"/>
              <a:t>Voting equipment</a:t>
            </a:r>
          </a:p>
        </p:txBody>
      </p:sp>
      <p:pic>
        <p:nvPicPr>
          <p:cNvPr id="7" name="Picture 6">
            <a:extLst>
              <a:ext uri="{FF2B5EF4-FFF2-40B4-BE49-F238E27FC236}">
                <a16:creationId xmlns:a16="http://schemas.microsoft.com/office/drawing/2014/main" id="{55CE65D7-05B0-49AF-806D-690E80E3B3DE}"/>
              </a:ext>
            </a:extLst>
          </p:cNvPr>
          <p:cNvPicPr/>
          <p:nvPr/>
        </p:nvPicPr>
        <p:blipFill rotWithShape="1">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 r="676" b="2521"/>
          <a:stretch/>
        </p:blipFill>
        <p:spPr bwMode="auto">
          <a:xfrm>
            <a:off x="5057964" y="3395404"/>
            <a:ext cx="3730431" cy="2719186"/>
          </a:xfrm>
          <a:prstGeom prst="rect">
            <a:avLst/>
          </a:prstGeom>
          <a:noFill/>
          <a:ln>
            <a:noFill/>
          </a:ln>
        </p:spPr>
      </p:pic>
      <p:sp>
        <p:nvSpPr>
          <p:cNvPr id="8" name="Text Placeholder 3">
            <a:extLst>
              <a:ext uri="{FF2B5EF4-FFF2-40B4-BE49-F238E27FC236}">
                <a16:creationId xmlns:a16="http://schemas.microsoft.com/office/drawing/2014/main" id="{C7EBBD0D-D53E-4B6A-9617-D9294DAF8812}"/>
              </a:ext>
            </a:extLst>
          </p:cNvPr>
          <p:cNvSpPr txBox="1">
            <a:spLocks/>
          </p:cNvSpPr>
          <p:nvPr/>
        </p:nvSpPr>
        <p:spPr>
          <a:xfrm>
            <a:off x="537411" y="4499811"/>
            <a:ext cx="4520553" cy="1500251"/>
          </a:xfrm>
          <a:prstGeom prst="rect">
            <a:avLst/>
          </a:prstGeom>
        </p:spPr>
        <p:txBody>
          <a:bodyPr vert="horz" lIns="91440" tIns="45720" rIns="91440" bIns="45720" rtlCol="0">
            <a:normAutofit/>
          </a:bodyPr>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1pPr>
            <a:lvl2pPr marL="457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pPr algn="ctr">
              <a:buClr>
                <a:schemeClr val="accent1"/>
              </a:buClr>
            </a:pPr>
            <a:r>
              <a:rPr lang="en-US" sz="2000" b="1" dirty="0">
                <a:solidFill>
                  <a:schemeClr val="accent1"/>
                </a:solidFill>
                <a:effectLst>
                  <a:outerShdw blurRad="38100" dist="38100" dir="2700000" algn="tl">
                    <a:srgbClr val="000000">
                      <a:alpha val="43137"/>
                    </a:srgbClr>
                  </a:outerShdw>
                </a:effectLst>
              </a:rPr>
              <a:t>VOTING EQUIPMENT MANUALS AVAILABLE ONLINE</a:t>
            </a:r>
          </a:p>
          <a:p>
            <a:pPr algn="ctr">
              <a:buClr>
                <a:schemeClr val="accent1"/>
              </a:buClr>
            </a:pPr>
            <a:r>
              <a:rPr lang="en-US" sz="1400" b="1" dirty="0">
                <a:solidFill>
                  <a:schemeClr val="accent1"/>
                </a:solidFill>
                <a:effectLst>
                  <a:outerShdw blurRad="38100" dist="38100" dir="2700000" algn="tl">
                    <a:srgbClr val="000000">
                      <a:alpha val="43137"/>
                    </a:srgbClr>
                  </a:outerShdw>
                </a:effectLst>
                <a:hlinkClick r:id="rId3"/>
              </a:rPr>
              <a:t>https://humboldtgov.org/2776/Election-Workers</a:t>
            </a:r>
            <a:r>
              <a:rPr lang="en-US" sz="1400" b="1" dirty="0">
                <a:solidFill>
                  <a:schemeClr val="accent1"/>
                </a:solidFill>
                <a:effectLst>
                  <a:outerShdw blurRad="38100" dist="38100" dir="2700000" algn="tl">
                    <a:srgbClr val="000000">
                      <a:alpha val="43137"/>
                    </a:srgbClr>
                  </a:outerShdw>
                </a:effectLst>
              </a:rPr>
              <a:t> </a:t>
            </a:r>
          </a:p>
        </p:txBody>
      </p:sp>
      <p:sp>
        <p:nvSpPr>
          <p:cNvPr id="6" name="Slide Number Placeholder 5">
            <a:extLst>
              <a:ext uri="{FF2B5EF4-FFF2-40B4-BE49-F238E27FC236}">
                <a16:creationId xmlns:a16="http://schemas.microsoft.com/office/drawing/2014/main" id="{CE98BC1C-7E63-4C4A-9A47-57428BCD05E9}"/>
              </a:ext>
            </a:extLst>
          </p:cNvPr>
          <p:cNvSpPr>
            <a:spLocks noGrp="1"/>
          </p:cNvSpPr>
          <p:nvPr>
            <p:ph type="sldNum" sz="quarter" idx="12"/>
          </p:nvPr>
        </p:nvSpPr>
        <p:spPr/>
        <p:txBody>
          <a:bodyPr/>
          <a:lstStyle/>
          <a:p>
            <a:fld id="{DD59F85E-000D-4D58-AD2E-34FE657D23CF}" type="slidenum">
              <a:rPr lang="en-US" smtClean="0"/>
              <a:t>76</a:t>
            </a:fld>
            <a:endParaRPr lang="en-US" dirty="0"/>
          </a:p>
        </p:txBody>
      </p:sp>
      <p:sp>
        <p:nvSpPr>
          <p:cNvPr id="13" name="Footer Placeholder 4">
            <a:extLst>
              <a:ext uri="{FF2B5EF4-FFF2-40B4-BE49-F238E27FC236}">
                <a16:creationId xmlns:a16="http://schemas.microsoft.com/office/drawing/2014/main" id="{1639E888-6256-477B-9010-832188F442D3}"/>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Tree>
    <p:extLst>
      <p:ext uri="{BB962C8B-B14F-4D97-AF65-F5344CB8AC3E}">
        <p14:creationId xmlns:p14="http://schemas.microsoft.com/office/powerpoint/2010/main" val="5243124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A978F-FE7E-498F-B207-7F2A4BB9BC6F}"/>
              </a:ext>
            </a:extLst>
          </p:cNvPr>
          <p:cNvSpPr>
            <a:spLocks noGrp="1"/>
          </p:cNvSpPr>
          <p:nvPr>
            <p:ph type="title"/>
          </p:nvPr>
        </p:nvSpPr>
        <p:spPr/>
        <p:txBody>
          <a:bodyPr/>
          <a:lstStyle/>
          <a:p>
            <a:r>
              <a:rPr lang="en-US" sz="2800" dirty="0"/>
              <a:t>Poll Pad</a:t>
            </a:r>
          </a:p>
        </p:txBody>
      </p:sp>
      <p:sp>
        <p:nvSpPr>
          <p:cNvPr id="4" name="Text Placeholder 3">
            <a:extLst>
              <a:ext uri="{FF2B5EF4-FFF2-40B4-BE49-F238E27FC236}">
                <a16:creationId xmlns:a16="http://schemas.microsoft.com/office/drawing/2014/main" id="{021986AB-BF4C-49AE-ACE6-0B019F2D666D}"/>
              </a:ext>
            </a:extLst>
          </p:cNvPr>
          <p:cNvSpPr>
            <a:spLocks noGrp="1"/>
          </p:cNvSpPr>
          <p:nvPr>
            <p:ph type="body" sz="half" idx="2"/>
          </p:nvPr>
        </p:nvSpPr>
        <p:spPr>
          <a:xfrm>
            <a:off x="655320" y="3060701"/>
            <a:ext cx="2762583" cy="1978024"/>
          </a:xfrm>
        </p:spPr>
        <p:txBody>
          <a:bodyPr>
            <a:normAutofit/>
          </a:bodyPr>
          <a:lstStyle/>
          <a:p>
            <a:pPr marL="285750" indent="-285750">
              <a:buClr>
                <a:schemeClr val="accent1"/>
              </a:buClr>
              <a:buFont typeface="Courier New" panose="02070309020205020404" pitchFamily="49" charset="0"/>
              <a:buChar char="o"/>
            </a:pPr>
            <a:r>
              <a:rPr lang="en-US" sz="1800" dirty="0"/>
              <a:t>Voter check-in.</a:t>
            </a:r>
          </a:p>
          <a:p>
            <a:pPr marL="285750" indent="-285750">
              <a:buClr>
                <a:schemeClr val="accent1"/>
              </a:buClr>
              <a:buFont typeface="Courier New" panose="02070309020205020404" pitchFamily="49" charset="0"/>
              <a:buChar char="o"/>
            </a:pPr>
            <a:r>
              <a:rPr lang="en-US" sz="1800" dirty="0"/>
              <a:t>Voter look-up.</a:t>
            </a:r>
          </a:p>
          <a:p>
            <a:pPr marL="285750" indent="-285750">
              <a:buClr>
                <a:schemeClr val="accent1"/>
              </a:buClr>
              <a:buFont typeface="Courier New" panose="02070309020205020404" pitchFamily="49" charset="0"/>
              <a:buChar char="o"/>
            </a:pPr>
            <a:r>
              <a:rPr lang="en-US" sz="1800" dirty="0"/>
              <a:t>Determine status.</a:t>
            </a:r>
          </a:p>
          <a:p>
            <a:pPr marL="285750" indent="-285750">
              <a:buClr>
                <a:schemeClr val="accent1"/>
              </a:buClr>
              <a:buFont typeface="Courier New" panose="02070309020205020404" pitchFamily="49" charset="0"/>
              <a:buChar char="o"/>
            </a:pPr>
            <a:r>
              <a:rPr lang="en-US" sz="1800" dirty="0"/>
              <a:t>Look up voter assistance center.</a:t>
            </a:r>
          </a:p>
        </p:txBody>
      </p:sp>
      <p:sp>
        <p:nvSpPr>
          <p:cNvPr id="5" name="Subtitle 4">
            <a:extLst>
              <a:ext uri="{FF2B5EF4-FFF2-40B4-BE49-F238E27FC236}">
                <a16:creationId xmlns:a16="http://schemas.microsoft.com/office/drawing/2014/main" id="{C0637E51-9233-48D5-B236-7BDDACE55ED2}"/>
              </a:ext>
            </a:extLst>
          </p:cNvPr>
          <p:cNvSpPr>
            <a:spLocks noGrp="1"/>
          </p:cNvSpPr>
          <p:nvPr>
            <p:ph type="subTitle" idx="13"/>
          </p:nvPr>
        </p:nvSpPr>
        <p:spPr/>
        <p:txBody>
          <a:bodyPr>
            <a:normAutofit lnSpcReduction="10000"/>
          </a:bodyPr>
          <a:lstStyle/>
          <a:p>
            <a:r>
              <a:rPr lang="en-US" dirty="0"/>
              <a:t>Voting equipment</a:t>
            </a:r>
          </a:p>
        </p:txBody>
      </p:sp>
      <p:pic>
        <p:nvPicPr>
          <p:cNvPr id="9" name="Picture 8">
            <a:extLst>
              <a:ext uri="{FF2B5EF4-FFF2-40B4-BE49-F238E27FC236}">
                <a16:creationId xmlns:a16="http://schemas.microsoft.com/office/drawing/2014/main" id="{DE4F171C-092D-4259-9465-7B3BAA421C7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812211" y="2171700"/>
            <a:ext cx="3676469" cy="4029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3">
            <a:extLst>
              <a:ext uri="{FF2B5EF4-FFF2-40B4-BE49-F238E27FC236}">
                <a16:creationId xmlns:a16="http://schemas.microsoft.com/office/drawing/2014/main" id="{6814E052-4C85-4105-A1B6-FD223F21F71C}"/>
              </a:ext>
            </a:extLst>
          </p:cNvPr>
          <p:cNvSpPr txBox="1">
            <a:spLocks/>
          </p:cNvSpPr>
          <p:nvPr/>
        </p:nvSpPr>
        <p:spPr>
          <a:xfrm>
            <a:off x="863600" y="5155697"/>
            <a:ext cx="3468190" cy="1029201"/>
          </a:xfrm>
          <a:prstGeom prst="rect">
            <a:avLst/>
          </a:prstGeom>
        </p:spPr>
        <p:txBody>
          <a:bodyPr vert="horz" lIns="91440" tIns="45720" rIns="91440" bIns="45720" rtlCol="0">
            <a:normAutofit/>
          </a:bodyPr>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1pPr>
            <a:lvl2pPr marL="457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pPr algn="ctr">
              <a:buClr>
                <a:schemeClr val="accent1"/>
              </a:buClr>
            </a:pPr>
            <a:r>
              <a:rPr lang="en-US" sz="2400" b="1" dirty="0">
                <a:solidFill>
                  <a:schemeClr val="accent1"/>
                </a:solidFill>
                <a:effectLst>
                  <a:outerShdw blurRad="38100" dist="38100" dir="2700000" algn="tl">
                    <a:srgbClr val="000000">
                      <a:alpha val="43137"/>
                    </a:srgbClr>
                  </a:outerShdw>
                </a:effectLst>
              </a:rPr>
              <a:t>VOTERS DO NOT SIGN THE POLL PAD</a:t>
            </a:r>
          </a:p>
        </p:txBody>
      </p:sp>
      <p:sp>
        <p:nvSpPr>
          <p:cNvPr id="3" name="Slide Number Placeholder 2">
            <a:extLst>
              <a:ext uri="{FF2B5EF4-FFF2-40B4-BE49-F238E27FC236}">
                <a16:creationId xmlns:a16="http://schemas.microsoft.com/office/drawing/2014/main" id="{D724D4EE-B789-44CA-A6BB-B7CF566D4311}"/>
              </a:ext>
            </a:extLst>
          </p:cNvPr>
          <p:cNvSpPr>
            <a:spLocks noGrp="1"/>
          </p:cNvSpPr>
          <p:nvPr>
            <p:ph type="sldNum" sz="quarter" idx="12"/>
          </p:nvPr>
        </p:nvSpPr>
        <p:spPr/>
        <p:txBody>
          <a:bodyPr/>
          <a:lstStyle/>
          <a:p>
            <a:fld id="{DD59F85E-000D-4D58-AD2E-34FE657D23CF}" type="slidenum">
              <a:rPr lang="en-US" smtClean="0"/>
              <a:t>77</a:t>
            </a:fld>
            <a:endParaRPr lang="en-US" dirty="0"/>
          </a:p>
        </p:txBody>
      </p:sp>
      <p:sp>
        <p:nvSpPr>
          <p:cNvPr id="10" name="Footer Placeholder 4">
            <a:extLst>
              <a:ext uri="{FF2B5EF4-FFF2-40B4-BE49-F238E27FC236}">
                <a16:creationId xmlns:a16="http://schemas.microsoft.com/office/drawing/2014/main" id="{D84A99FA-4F2C-4E13-869F-24140E7E85D2}"/>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Tree>
    <p:extLst>
      <p:ext uri="{BB962C8B-B14F-4D97-AF65-F5344CB8AC3E}">
        <p14:creationId xmlns:p14="http://schemas.microsoft.com/office/powerpoint/2010/main" val="38666695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A978F-FE7E-498F-B207-7F2A4BB9BC6F}"/>
              </a:ext>
            </a:extLst>
          </p:cNvPr>
          <p:cNvSpPr>
            <a:spLocks noGrp="1"/>
          </p:cNvSpPr>
          <p:nvPr>
            <p:ph type="title"/>
          </p:nvPr>
        </p:nvSpPr>
        <p:spPr/>
        <p:txBody>
          <a:bodyPr/>
          <a:lstStyle/>
          <a:p>
            <a:r>
              <a:rPr lang="en-US" sz="2800" dirty="0"/>
              <a:t>Scan </a:t>
            </a:r>
          </a:p>
        </p:txBody>
      </p:sp>
      <p:sp>
        <p:nvSpPr>
          <p:cNvPr id="4" name="Text Placeholder 3">
            <a:extLst>
              <a:ext uri="{FF2B5EF4-FFF2-40B4-BE49-F238E27FC236}">
                <a16:creationId xmlns:a16="http://schemas.microsoft.com/office/drawing/2014/main" id="{021986AB-BF4C-49AE-ACE6-0B019F2D666D}"/>
              </a:ext>
            </a:extLst>
          </p:cNvPr>
          <p:cNvSpPr>
            <a:spLocks noGrp="1"/>
          </p:cNvSpPr>
          <p:nvPr>
            <p:ph type="body" sz="half" idx="2"/>
          </p:nvPr>
        </p:nvSpPr>
        <p:spPr>
          <a:xfrm>
            <a:off x="561473" y="3060701"/>
            <a:ext cx="3056021" cy="3195720"/>
          </a:xfrm>
        </p:spPr>
        <p:txBody>
          <a:bodyPr>
            <a:normAutofit fontScale="92500" lnSpcReduction="10000"/>
          </a:bodyPr>
          <a:lstStyle/>
          <a:p>
            <a:pPr marL="285750" indent="-285750">
              <a:buClr>
                <a:schemeClr val="accent1"/>
              </a:buClr>
              <a:buFont typeface="Courier New" panose="02070309020205020404" pitchFamily="49" charset="0"/>
              <a:buChar char="o"/>
            </a:pPr>
            <a:r>
              <a:rPr lang="en-US" sz="1800" dirty="0"/>
              <a:t>Digitally scans ballots.</a:t>
            </a:r>
          </a:p>
          <a:p>
            <a:pPr marL="285750" indent="-285750">
              <a:buClr>
                <a:schemeClr val="accent1"/>
              </a:buClr>
              <a:buFont typeface="Courier New" panose="02070309020205020404" pitchFamily="49" charset="0"/>
              <a:buChar char="o"/>
            </a:pPr>
            <a:r>
              <a:rPr lang="en-US" sz="1800" dirty="0"/>
              <a:t>Deposits ballots into the ballot box.</a:t>
            </a:r>
          </a:p>
          <a:p>
            <a:pPr marL="285750" indent="-285750">
              <a:buClr>
                <a:schemeClr val="accent1"/>
              </a:buClr>
              <a:buFont typeface="Courier New" panose="02070309020205020404" pitchFamily="49" charset="0"/>
              <a:buChar char="o"/>
            </a:pPr>
            <a:r>
              <a:rPr lang="en-US" sz="1800" dirty="0"/>
              <a:t>Feeding ballots through Scan.</a:t>
            </a:r>
          </a:p>
          <a:p>
            <a:pPr marL="285750" indent="-285750">
              <a:buClr>
                <a:schemeClr val="accent1"/>
              </a:buClr>
              <a:buFont typeface="Courier New" panose="02070309020205020404" pitchFamily="49" charset="0"/>
              <a:buChar char="o"/>
            </a:pPr>
            <a:r>
              <a:rPr lang="en-US" sz="1800" dirty="0"/>
              <a:t>Ballot rejection:</a:t>
            </a:r>
          </a:p>
          <a:p>
            <a:pPr marL="742950" lvl="1" indent="-285750">
              <a:buClr>
                <a:schemeClr val="accent1"/>
              </a:buClr>
              <a:buFont typeface="Courier New" panose="02070309020205020404" pitchFamily="49" charset="0"/>
              <a:buChar char="o"/>
            </a:pPr>
            <a:r>
              <a:rPr lang="en-US" sz="1400" dirty="0"/>
              <a:t>Overvote</a:t>
            </a:r>
          </a:p>
          <a:p>
            <a:pPr marL="742950" lvl="1" indent="-285750">
              <a:buClr>
                <a:schemeClr val="accent1"/>
              </a:buClr>
              <a:buFont typeface="Courier New" panose="02070309020205020404" pitchFamily="49" charset="0"/>
              <a:buChar char="o"/>
            </a:pPr>
            <a:r>
              <a:rPr lang="en-US" sz="1400" dirty="0"/>
              <a:t>Undervote</a:t>
            </a:r>
          </a:p>
          <a:p>
            <a:pPr marL="285750" indent="-285750">
              <a:buClr>
                <a:schemeClr val="accent1"/>
              </a:buClr>
              <a:buFont typeface="Courier New" panose="02070309020205020404" pitchFamily="49" charset="0"/>
              <a:buChar char="o"/>
            </a:pPr>
            <a:r>
              <a:rPr lang="en-US" sz="1800" dirty="0"/>
              <a:t>2-Hour Battery backup for power outage.</a:t>
            </a:r>
          </a:p>
          <a:p>
            <a:pPr marL="285750" indent="-285750">
              <a:buClr>
                <a:schemeClr val="accent1"/>
              </a:buClr>
              <a:buFont typeface="Courier New" panose="02070309020205020404" pitchFamily="49" charset="0"/>
              <a:buChar char="o"/>
            </a:pPr>
            <a:endParaRPr lang="en-US" sz="1800" dirty="0"/>
          </a:p>
          <a:p>
            <a:pPr>
              <a:buClr>
                <a:schemeClr val="accent1"/>
              </a:buClr>
            </a:pPr>
            <a:endParaRPr lang="en-US" sz="1800" dirty="0"/>
          </a:p>
          <a:p>
            <a:pPr marL="285750" indent="-285750">
              <a:buClr>
                <a:schemeClr val="accent1"/>
              </a:buClr>
              <a:buFont typeface="Courier New" panose="02070309020205020404" pitchFamily="49" charset="0"/>
              <a:buChar char="o"/>
            </a:pPr>
            <a:endParaRPr lang="en-US" sz="1800" dirty="0"/>
          </a:p>
        </p:txBody>
      </p:sp>
      <p:sp>
        <p:nvSpPr>
          <p:cNvPr id="5" name="Subtitle 4">
            <a:extLst>
              <a:ext uri="{FF2B5EF4-FFF2-40B4-BE49-F238E27FC236}">
                <a16:creationId xmlns:a16="http://schemas.microsoft.com/office/drawing/2014/main" id="{C0637E51-9233-48D5-B236-7BDDACE55ED2}"/>
              </a:ext>
            </a:extLst>
          </p:cNvPr>
          <p:cNvSpPr>
            <a:spLocks noGrp="1"/>
          </p:cNvSpPr>
          <p:nvPr>
            <p:ph type="subTitle" idx="13"/>
          </p:nvPr>
        </p:nvSpPr>
        <p:spPr/>
        <p:txBody>
          <a:bodyPr>
            <a:normAutofit lnSpcReduction="10000"/>
          </a:bodyPr>
          <a:lstStyle/>
          <a:p>
            <a:r>
              <a:rPr lang="en-US" dirty="0"/>
              <a:t>Voting equipment</a:t>
            </a:r>
          </a:p>
        </p:txBody>
      </p:sp>
      <p:sp>
        <p:nvSpPr>
          <p:cNvPr id="6" name="Slide Number Placeholder 5">
            <a:extLst>
              <a:ext uri="{FF2B5EF4-FFF2-40B4-BE49-F238E27FC236}">
                <a16:creationId xmlns:a16="http://schemas.microsoft.com/office/drawing/2014/main" id="{77918245-6BCC-49F5-AC51-B0AA8B2985DF}"/>
              </a:ext>
            </a:extLst>
          </p:cNvPr>
          <p:cNvSpPr>
            <a:spLocks noGrp="1"/>
          </p:cNvSpPr>
          <p:nvPr>
            <p:ph type="sldNum" sz="quarter" idx="12"/>
          </p:nvPr>
        </p:nvSpPr>
        <p:spPr/>
        <p:txBody>
          <a:bodyPr/>
          <a:lstStyle/>
          <a:p>
            <a:fld id="{DD59F85E-000D-4D58-AD2E-34FE657D23CF}" type="slidenum">
              <a:rPr lang="en-US" smtClean="0"/>
              <a:t>78</a:t>
            </a:fld>
            <a:endParaRPr lang="en-US" dirty="0"/>
          </a:p>
        </p:txBody>
      </p:sp>
      <p:sp>
        <p:nvSpPr>
          <p:cNvPr id="9" name="Footer Placeholder 4">
            <a:extLst>
              <a:ext uri="{FF2B5EF4-FFF2-40B4-BE49-F238E27FC236}">
                <a16:creationId xmlns:a16="http://schemas.microsoft.com/office/drawing/2014/main" id="{E4C769A5-97FA-45CA-A746-D0A2ECD9303F}"/>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pic>
        <p:nvPicPr>
          <p:cNvPr id="10" name="Picture 9">
            <a:extLst>
              <a:ext uri="{FF2B5EF4-FFF2-40B4-BE49-F238E27FC236}">
                <a16:creationId xmlns:a16="http://schemas.microsoft.com/office/drawing/2014/main" id="{10BF0FD5-3129-4376-85A7-31BEDE3F2205}"/>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4277194" y="1252443"/>
            <a:ext cx="4150126" cy="5120800"/>
          </a:xfrm>
          <a:prstGeom prst="rect">
            <a:avLst/>
          </a:prstGeom>
        </p:spPr>
      </p:pic>
      <p:sp>
        <p:nvSpPr>
          <p:cNvPr id="11" name="Flowchart: Data 6">
            <a:extLst>
              <a:ext uri="{FF2B5EF4-FFF2-40B4-BE49-F238E27FC236}">
                <a16:creationId xmlns:a16="http://schemas.microsoft.com/office/drawing/2014/main" id="{2C04D07F-12F0-4478-895B-A9B82AAB86E1}"/>
              </a:ext>
            </a:extLst>
          </p:cNvPr>
          <p:cNvSpPr/>
          <p:nvPr/>
        </p:nvSpPr>
        <p:spPr>
          <a:xfrm rot="955413">
            <a:off x="6192533" y="2457510"/>
            <a:ext cx="439102" cy="73343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1019 w 10000"/>
              <a:gd name="connsiteY1" fmla="*/ 2504 h 10000"/>
              <a:gd name="connsiteX2" fmla="*/ 10000 w 10000"/>
              <a:gd name="connsiteY2" fmla="*/ 0 h 10000"/>
              <a:gd name="connsiteX3" fmla="*/ 8000 w 10000"/>
              <a:gd name="connsiteY3" fmla="*/ 10000 h 10000"/>
              <a:gd name="connsiteX4" fmla="*/ 0 w 10000"/>
              <a:gd name="connsiteY4" fmla="*/ 10000 h 10000"/>
              <a:gd name="connsiteX0" fmla="*/ 0 w 10612"/>
              <a:gd name="connsiteY0" fmla="*/ 10062 h 10062"/>
              <a:gd name="connsiteX1" fmla="*/ 1631 w 10612"/>
              <a:gd name="connsiteY1" fmla="*/ 2504 h 10062"/>
              <a:gd name="connsiteX2" fmla="*/ 10612 w 10612"/>
              <a:gd name="connsiteY2" fmla="*/ 0 h 10062"/>
              <a:gd name="connsiteX3" fmla="*/ 8612 w 10612"/>
              <a:gd name="connsiteY3" fmla="*/ 10000 h 10062"/>
              <a:gd name="connsiteX4" fmla="*/ 0 w 10612"/>
              <a:gd name="connsiteY4" fmla="*/ 10062 h 10062"/>
              <a:gd name="connsiteX0" fmla="*/ 0 w 10612"/>
              <a:gd name="connsiteY0" fmla="*/ 10062 h 10062"/>
              <a:gd name="connsiteX1" fmla="*/ 1631 w 10612"/>
              <a:gd name="connsiteY1" fmla="*/ 2504 h 10062"/>
              <a:gd name="connsiteX2" fmla="*/ 10612 w 10612"/>
              <a:gd name="connsiteY2" fmla="*/ 0 h 10062"/>
              <a:gd name="connsiteX3" fmla="*/ 5799 w 10612"/>
              <a:gd name="connsiteY3" fmla="*/ 9800 h 10062"/>
              <a:gd name="connsiteX4" fmla="*/ 0 w 10612"/>
              <a:gd name="connsiteY4" fmla="*/ 10062 h 10062"/>
              <a:gd name="connsiteX0" fmla="*/ 0 w 5799"/>
              <a:gd name="connsiteY0" fmla="*/ 7955 h 7955"/>
              <a:gd name="connsiteX1" fmla="*/ 1631 w 5799"/>
              <a:gd name="connsiteY1" fmla="*/ 397 h 7955"/>
              <a:gd name="connsiteX2" fmla="*/ 4718 w 5799"/>
              <a:gd name="connsiteY2" fmla="*/ 0 h 7955"/>
              <a:gd name="connsiteX3" fmla="*/ 5799 w 5799"/>
              <a:gd name="connsiteY3" fmla="*/ 7693 h 7955"/>
              <a:gd name="connsiteX4" fmla="*/ 0 w 5799"/>
              <a:gd name="connsiteY4" fmla="*/ 7955 h 7955"/>
              <a:gd name="connsiteX0" fmla="*/ 0 w 11269"/>
              <a:gd name="connsiteY0" fmla="*/ 10000 h 10000"/>
              <a:gd name="connsiteX1" fmla="*/ 2813 w 11269"/>
              <a:gd name="connsiteY1" fmla="*/ 499 h 10000"/>
              <a:gd name="connsiteX2" fmla="*/ 8136 w 11269"/>
              <a:gd name="connsiteY2" fmla="*/ 0 h 10000"/>
              <a:gd name="connsiteX3" fmla="*/ 11269 w 11269"/>
              <a:gd name="connsiteY3" fmla="*/ 8816 h 10000"/>
              <a:gd name="connsiteX4" fmla="*/ 0 w 11269"/>
              <a:gd name="connsiteY4" fmla="*/ 10000 h 10000"/>
              <a:gd name="connsiteX0" fmla="*/ 0 w 11269"/>
              <a:gd name="connsiteY0" fmla="*/ 10000 h 10000"/>
              <a:gd name="connsiteX1" fmla="*/ 2813 w 11269"/>
              <a:gd name="connsiteY1" fmla="*/ 499 h 10000"/>
              <a:gd name="connsiteX2" fmla="*/ 8136 w 11269"/>
              <a:gd name="connsiteY2" fmla="*/ 0 h 10000"/>
              <a:gd name="connsiteX3" fmla="*/ 11269 w 11269"/>
              <a:gd name="connsiteY3" fmla="*/ 8816 h 10000"/>
              <a:gd name="connsiteX4" fmla="*/ 0 w 11269"/>
              <a:gd name="connsiteY4" fmla="*/ 10000 h 10000"/>
              <a:gd name="connsiteX0" fmla="*/ 0 w 11219"/>
              <a:gd name="connsiteY0" fmla="*/ 10000 h 10000"/>
              <a:gd name="connsiteX1" fmla="*/ 2813 w 11219"/>
              <a:gd name="connsiteY1" fmla="*/ 499 h 10000"/>
              <a:gd name="connsiteX2" fmla="*/ 8136 w 11219"/>
              <a:gd name="connsiteY2" fmla="*/ 0 h 10000"/>
              <a:gd name="connsiteX3" fmla="*/ 11219 w 11219"/>
              <a:gd name="connsiteY3" fmla="*/ 9189 h 10000"/>
              <a:gd name="connsiteX4" fmla="*/ 0 w 11219"/>
              <a:gd name="connsiteY4" fmla="*/ 10000 h 10000"/>
              <a:gd name="connsiteX0" fmla="*/ 0 w 9822"/>
              <a:gd name="connsiteY0" fmla="*/ 10000 h 10000"/>
              <a:gd name="connsiteX1" fmla="*/ 1416 w 9822"/>
              <a:gd name="connsiteY1" fmla="*/ 499 h 10000"/>
              <a:gd name="connsiteX2" fmla="*/ 6739 w 9822"/>
              <a:gd name="connsiteY2" fmla="*/ 0 h 10000"/>
              <a:gd name="connsiteX3" fmla="*/ 9822 w 9822"/>
              <a:gd name="connsiteY3" fmla="*/ 9189 h 10000"/>
              <a:gd name="connsiteX4" fmla="*/ 0 w 9822"/>
              <a:gd name="connsiteY4" fmla="*/ 10000 h 10000"/>
              <a:gd name="connsiteX0" fmla="*/ 0 w 10000"/>
              <a:gd name="connsiteY0" fmla="*/ 9501 h 9501"/>
              <a:gd name="connsiteX1" fmla="*/ 1442 w 10000"/>
              <a:gd name="connsiteY1" fmla="*/ 0 h 9501"/>
              <a:gd name="connsiteX2" fmla="*/ 6369 w 10000"/>
              <a:gd name="connsiteY2" fmla="*/ 133 h 9501"/>
              <a:gd name="connsiteX3" fmla="*/ 10000 w 10000"/>
              <a:gd name="connsiteY3" fmla="*/ 8690 h 9501"/>
              <a:gd name="connsiteX4" fmla="*/ 0 w 10000"/>
              <a:gd name="connsiteY4" fmla="*/ 9501 h 9501"/>
              <a:gd name="connsiteX0" fmla="*/ 0 w 10000"/>
              <a:gd name="connsiteY0" fmla="*/ 10665 h 10665"/>
              <a:gd name="connsiteX1" fmla="*/ 1442 w 10000"/>
              <a:gd name="connsiteY1" fmla="*/ 665 h 10665"/>
              <a:gd name="connsiteX2" fmla="*/ 6225 w 10000"/>
              <a:gd name="connsiteY2" fmla="*/ 0 h 10665"/>
              <a:gd name="connsiteX3" fmla="*/ 10000 w 10000"/>
              <a:gd name="connsiteY3" fmla="*/ 9811 h 10665"/>
              <a:gd name="connsiteX4" fmla="*/ 0 w 10000"/>
              <a:gd name="connsiteY4" fmla="*/ 10665 h 10665"/>
              <a:gd name="connsiteX0" fmla="*/ 0 w 10000"/>
              <a:gd name="connsiteY0" fmla="*/ 10665 h 10665"/>
              <a:gd name="connsiteX1" fmla="*/ 1442 w 10000"/>
              <a:gd name="connsiteY1" fmla="*/ 665 h 10665"/>
              <a:gd name="connsiteX2" fmla="*/ 6225 w 10000"/>
              <a:gd name="connsiteY2" fmla="*/ 0 h 10665"/>
              <a:gd name="connsiteX3" fmla="*/ 10000 w 10000"/>
              <a:gd name="connsiteY3" fmla="*/ 9811 h 10665"/>
              <a:gd name="connsiteX4" fmla="*/ 0 w 10000"/>
              <a:gd name="connsiteY4" fmla="*/ 10665 h 10665"/>
              <a:gd name="connsiteX0" fmla="*/ 0 w 10041"/>
              <a:gd name="connsiteY0" fmla="*/ 10665 h 10665"/>
              <a:gd name="connsiteX1" fmla="*/ 1442 w 10041"/>
              <a:gd name="connsiteY1" fmla="*/ 665 h 10665"/>
              <a:gd name="connsiteX2" fmla="*/ 6225 w 10041"/>
              <a:gd name="connsiteY2" fmla="*/ 0 h 10665"/>
              <a:gd name="connsiteX3" fmla="*/ 10041 w 10041"/>
              <a:gd name="connsiteY3" fmla="*/ 9564 h 10665"/>
              <a:gd name="connsiteX4" fmla="*/ 0 w 10041"/>
              <a:gd name="connsiteY4" fmla="*/ 10665 h 10665"/>
              <a:gd name="connsiteX0" fmla="*/ 0 w 9928"/>
              <a:gd name="connsiteY0" fmla="*/ 10665 h 10665"/>
              <a:gd name="connsiteX1" fmla="*/ 1442 w 9928"/>
              <a:gd name="connsiteY1" fmla="*/ 665 h 10665"/>
              <a:gd name="connsiteX2" fmla="*/ 6225 w 9928"/>
              <a:gd name="connsiteY2" fmla="*/ 0 h 10665"/>
              <a:gd name="connsiteX3" fmla="*/ 9928 w 9928"/>
              <a:gd name="connsiteY3" fmla="*/ 9824 h 10665"/>
              <a:gd name="connsiteX4" fmla="*/ 0 w 9928"/>
              <a:gd name="connsiteY4" fmla="*/ 10665 h 10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28" h="10665">
                <a:moveTo>
                  <a:pt x="0" y="10665"/>
                </a:moveTo>
                <a:lnTo>
                  <a:pt x="1442" y="665"/>
                </a:lnTo>
                <a:lnTo>
                  <a:pt x="6225" y="0"/>
                </a:lnTo>
                <a:cubicBezTo>
                  <a:pt x="8926" y="6641"/>
                  <a:pt x="8546" y="6995"/>
                  <a:pt x="9928" y="9824"/>
                </a:cubicBezTo>
                <a:lnTo>
                  <a:pt x="0" y="10665"/>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solidFill>
                <a:sysClr val="windowText" lastClr="000000"/>
              </a:solidFill>
            </a:endParaRPr>
          </a:p>
        </p:txBody>
      </p:sp>
    </p:spTree>
    <p:extLst>
      <p:ext uri="{BB962C8B-B14F-4D97-AF65-F5344CB8AC3E}">
        <p14:creationId xmlns:p14="http://schemas.microsoft.com/office/powerpoint/2010/main" val="39877784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A978F-FE7E-498F-B207-7F2A4BB9BC6F}"/>
              </a:ext>
            </a:extLst>
          </p:cNvPr>
          <p:cNvSpPr>
            <a:spLocks noGrp="1"/>
          </p:cNvSpPr>
          <p:nvPr>
            <p:ph type="title"/>
          </p:nvPr>
        </p:nvSpPr>
        <p:spPr>
          <a:xfrm>
            <a:off x="355600" y="1447800"/>
            <a:ext cx="3479800" cy="1447800"/>
          </a:xfrm>
        </p:spPr>
        <p:txBody>
          <a:bodyPr/>
          <a:lstStyle/>
          <a:p>
            <a:r>
              <a:rPr lang="en-US" sz="2800" dirty="0"/>
              <a:t>Ballot On-Demand </a:t>
            </a:r>
          </a:p>
        </p:txBody>
      </p:sp>
      <p:sp>
        <p:nvSpPr>
          <p:cNvPr id="4" name="Text Placeholder 3">
            <a:extLst>
              <a:ext uri="{FF2B5EF4-FFF2-40B4-BE49-F238E27FC236}">
                <a16:creationId xmlns:a16="http://schemas.microsoft.com/office/drawing/2014/main" id="{021986AB-BF4C-49AE-ACE6-0B019F2D666D}"/>
              </a:ext>
            </a:extLst>
          </p:cNvPr>
          <p:cNvSpPr>
            <a:spLocks noGrp="1"/>
          </p:cNvSpPr>
          <p:nvPr>
            <p:ph type="body" sz="half" idx="2"/>
          </p:nvPr>
        </p:nvSpPr>
        <p:spPr>
          <a:xfrm>
            <a:off x="561473" y="3060701"/>
            <a:ext cx="3056021" cy="3195720"/>
          </a:xfrm>
        </p:spPr>
        <p:txBody>
          <a:bodyPr>
            <a:normAutofit/>
          </a:bodyPr>
          <a:lstStyle/>
          <a:p>
            <a:pPr marL="285750" indent="-285750">
              <a:buClr>
                <a:schemeClr val="accent1"/>
              </a:buClr>
              <a:buFont typeface="Courier New" panose="02070309020205020404" pitchFamily="49" charset="0"/>
              <a:buChar char="o"/>
            </a:pPr>
            <a:r>
              <a:rPr lang="en-US" sz="1800" dirty="0"/>
              <a:t>Prints precinct ballots.</a:t>
            </a:r>
          </a:p>
          <a:p>
            <a:pPr marL="285750" indent="-285750">
              <a:buClr>
                <a:schemeClr val="accent1"/>
              </a:buClr>
              <a:buFont typeface="Courier New" panose="02070309020205020404" pitchFamily="49" charset="0"/>
              <a:buChar char="o"/>
            </a:pPr>
            <a:r>
              <a:rPr lang="en-US" sz="1800" dirty="0"/>
              <a:t>Backup if run out of pre-printed precinct ballots.</a:t>
            </a:r>
            <a:endParaRPr lang="en-US" sz="1400" dirty="0"/>
          </a:p>
          <a:p>
            <a:pPr marL="285750" indent="-285750">
              <a:buClr>
                <a:schemeClr val="accent1"/>
              </a:buClr>
              <a:buFont typeface="Courier New" panose="02070309020205020404" pitchFamily="49" charset="0"/>
              <a:buChar char="o"/>
            </a:pPr>
            <a:r>
              <a:rPr lang="en-US" sz="1800" dirty="0"/>
              <a:t>2-Hour Battery backup for power outage.</a:t>
            </a:r>
          </a:p>
          <a:p>
            <a:pPr marL="285750" indent="-285750">
              <a:buClr>
                <a:schemeClr val="accent1"/>
              </a:buClr>
              <a:buFont typeface="Courier New" panose="02070309020205020404" pitchFamily="49" charset="0"/>
              <a:buChar char="o"/>
            </a:pPr>
            <a:endParaRPr lang="en-US" sz="1800" dirty="0"/>
          </a:p>
          <a:p>
            <a:pPr>
              <a:buClr>
                <a:schemeClr val="accent1"/>
              </a:buClr>
            </a:pPr>
            <a:endParaRPr lang="en-US" sz="1800" dirty="0"/>
          </a:p>
          <a:p>
            <a:pPr marL="285750" indent="-285750">
              <a:buClr>
                <a:schemeClr val="accent1"/>
              </a:buClr>
              <a:buFont typeface="Courier New" panose="02070309020205020404" pitchFamily="49" charset="0"/>
              <a:buChar char="o"/>
            </a:pPr>
            <a:endParaRPr lang="en-US" sz="1800" dirty="0"/>
          </a:p>
        </p:txBody>
      </p:sp>
      <p:sp>
        <p:nvSpPr>
          <p:cNvPr id="5" name="Subtitle 4">
            <a:extLst>
              <a:ext uri="{FF2B5EF4-FFF2-40B4-BE49-F238E27FC236}">
                <a16:creationId xmlns:a16="http://schemas.microsoft.com/office/drawing/2014/main" id="{C0637E51-9233-48D5-B236-7BDDACE55ED2}"/>
              </a:ext>
            </a:extLst>
          </p:cNvPr>
          <p:cNvSpPr>
            <a:spLocks noGrp="1"/>
          </p:cNvSpPr>
          <p:nvPr>
            <p:ph type="subTitle" idx="13"/>
          </p:nvPr>
        </p:nvSpPr>
        <p:spPr/>
        <p:txBody>
          <a:bodyPr>
            <a:normAutofit lnSpcReduction="10000"/>
          </a:bodyPr>
          <a:lstStyle/>
          <a:p>
            <a:r>
              <a:rPr lang="en-US" dirty="0"/>
              <a:t>Voting equipment</a:t>
            </a:r>
          </a:p>
        </p:txBody>
      </p:sp>
      <p:sp>
        <p:nvSpPr>
          <p:cNvPr id="6" name="Slide Number Placeholder 5">
            <a:extLst>
              <a:ext uri="{FF2B5EF4-FFF2-40B4-BE49-F238E27FC236}">
                <a16:creationId xmlns:a16="http://schemas.microsoft.com/office/drawing/2014/main" id="{77918245-6BCC-49F5-AC51-B0AA8B2985DF}"/>
              </a:ext>
            </a:extLst>
          </p:cNvPr>
          <p:cNvSpPr>
            <a:spLocks noGrp="1"/>
          </p:cNvSpPr>
          <p:nvPr>
            <p:ph type="sldNum" sz="quarter" idx="12"/>
          </p:nvPr>
        </p:nvSpPr>
        <p:spPr/>
        <p:txBody>
          <a:bodyPr/>
          <a:lstStyle/>
          <a:p>
            <a:fld id="{DD59F85E-000D-4D58-AD2E-34FE657D23CF}" type="slidenum">
              <a:rPr lang="en-US" smtClean="0"/>
              <a:t>79</a:t>
            </a:fld>
            <a:endParaRPr lang="en-US" dirty="0"/>
          </a:p>
        </p:txBody>
      </p:sp>
      <p:sp>
        <p:nvSpPr>
          <p:cNvPr id="9" name="Footer Placeholder 4">
            <a:extLst>
              <a:ext uri="{FF2B5EF4-FFF2-40B4-BE49-F238E27FC236}">
                <a16:creationId xmlns:a16="http://schemas.microsoft.com/office/drawing/2014/main" id="{E4C769A5-97FA-45CA-A746-D0A2ECD9303F}"/>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grpSp>
        <p:nvGrpSpPr>
          <p:cNvPr id="10" name="Group 4">
            <a:extLst>
              <a:ext uri="{FF2B5EF4-FFF2-40B4-BE49-F238E27FC236}">
                <a16:creationId xmlns:a16="http://schemas.microsoft.com/office/drawing/2014/main" id="{C2EB7766-D04B-4DE4-B2BD-7C3C0502D9E4}"/>
              </a:ext>
            </a:extLst>
          </p:cNvPr>
          <p:cNvGrpSpPr>
            <a:grpSpLocks noChangeAspect="1"/>
          </p:cNvGrpSpPr>
          <p:nvPr/>
        </p:nvGrpSpPr>
        <p:grpSpPr bwMode="auto">
          <a:xfrm>
            <a:off x="3835400" y="2895600"/>
            <a:ext cx="4946700" cy="3195720"/>
            <a:chOff x="2789" y="1728"/>
            <a:chExt cx="2746" cy="1774"/>
          </a:xfrm>
        </p:grpSpPr>
        <p:sp>
          <p:nvSpPr>
            <p:cNvPr id="11" name="AutoShape 3">
              <a:extLst>
                <a:ext uri="{FF2B5EF4-FFF2-40B4-BE49-F238E27FC236}">
                  <a16:creationId xmlns:a16="http://schemas.microsoft.com/office/drawing/2014/main" id="{714C8C33-A552-493B-9E61-36C1ABC271E2}"/>
                </a:ext>
              </a:extLst>
            </p:cNvPr>
            <p:cNvSpPr>
              <a:spLocks noChangeAspect="1" noChangeArrowheads="1" noTextEdit="1"/>
            </p:cNvSpPr>
            <p:nvPr/>
          </p:nvSpPr>
          <p:spPr bwMode="auto">
            <a:xfrm>
              <a:off x="2789" y="1728"/>
              <a:ext cx="2746" cy="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2" name="Picture 5">
              <a:extLst>
                <a:ext uri="{FF2B5EF4-FFF2-40B4-BE49-F238E27FC236}">
                  <a16:creationId xmlns:a16="http://schemas.microsoft.com/office/drawing/2014/main" id="{417D346B-20AB-4F96-99D0-7241C18554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9" y="1728"/>
              <a:ext cx="2750" cy="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69479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49003-7CA3-4C71-BDF6-0A8198D5D13F}"/>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66EC48AD-6C8B-4E17-BBB5-C4657BCC36BB}"/>
              </a:ext>
            </a:extLst>
          </p:cNvPr>
          <p:cNvSpPr>
            <a:spLocks noGrp="1"/>
          </p:cNvSpPr>
          <p:nvPr>
            <p:ph idx="1"/>
          </p:nvPr>
        </p:nvSpPr>
        <p:spPr>
          <a:xfrm>
            <a:off x="787399" y="1993900"/>
            <a:ext cx="7859293" cy="4254507"/>
          </a:xfrm>
        </p:spPr>
        <p:txBody>
          <a:bodyPr/>
          <a:lstStyle/>
          <a:p>
            <a:pPr marL="0" indent="0">
              <a:buNone/>
            </a:pPr>
            <a:r>
              <a:rPr lang="en-US" dirty="0"/>
              <a:t>Election Dates and Hours</a:t>
            </a:r>
          </a:p>
          <a:p>
            <a:pPr lvl="1"/>
            <a:r>
              <a:rPr lang="en-US" dirty="0"/>
              <a:t>4-Day: October 31-November 3</a:t>
            </a:r>
          </a:p>
          <a:p>
            <a:pPr lvl="1"/>
            <a:r>
              <a:rPr lang="en-US" dirty="0"/>
              <a:t>1-Day: November 3</a:t>
            </a:r>
          </a:p>
          <a:p>
            <a:pPr marL="0" indent="0">
              <a:buNone/>
            </a:pPr>
            <a:r>
              <a:rPr lang="en-US" dirty="0"/>
              <a:t>Training - Be Prepared</a:t>
            </a:r>
          </a:p>
          <a:p>
            <a:pPr marL="0" indent="0">
              <a:buNone/>
            </a:pPr>
            <a:r>
              <a:rPr lang="en-US" dirty="0"/>
              <a:t>Oath of Office</a:t>
            </a:r>
          </a:p>
          <a:p>
            <a:pPr lvl="1"/>
            <a:r>
              <a:rPr lang="en-US" dirty="0"/>
              <a:t>You are an extension of the Office of Elections</a:t>
            </a:r>
          </a:p>
          <a:p>
            <a:pPr marL="0" indent="0">
              <a:buNone/>
            </a:pPr>
            <a:r>
              <a:rPr lang="en-US" dirty="0"/>
              <a:t>Breaks and Meals </a:t>
            </a:r>
          </a:p>
          <a:p>
            <a:pPr lvl="1"/>
            <a:r>
              <a:rPr lang="en-US" dirty="0"/>
              <a:t>Take care of yourself. </a:t>
            </a:r>
          </a:p>
        </p:txBody>
      </p:sp>
      <p:sp>
        <p:nvSpPr>
          <p:cNvPr id="4" name="Subtitle 3">
            <a:extLst>
              <a:ext uri="{FF2B5EF4-FFF2-40B4-BE49-F238E27FC236}">
                <a16:creationId xmlns:a16="http://schemas.microsoft.com/office/drawing/2014/main" id="{CB8223D5-87BC-4F18-8D25-FAA46BCBEAA8}"/>
              </a:ext>
            </a:extLst>
          </p:cNvPr>
          <p:cNvSpPr>
            <a:spLocks noGrp="1"/>
          </p:cNvSpPr>
          <p:nvPr>
            <p:ph type="subTitle" idx="13"/>
          </p:nvPr>
        </p:nvSpPr>
        <p:spPr/>
        <p:txBody>
          <a:bodyPr>
            <a:normAutofit lnSpcReduction="10000"/>
          </a:bodyPr>
          <a:lstStyle/>
          <a:p>
            <a:r>
              <a:rPr lang="en-US" dirty="0"/>
              <a:t>PREPARING TO SERVE</a:t>
            </a:r>
          </a:p>
        </p:txBody>
      </p:sp>
      <p:sp>
        <p:nvSpPr>
          <p:cNvPr id="6" name="Slide Number Placeholder 5">
            <a:extLst>
              <a:ext uri="{FF2B5EF4-FFF2-40B4-BE49-F238E27FC236}">
                <a16:creationId xmlns:a16="http://schemas.microsoft.com/office/drawing/2014/main" id="{FE77F416-C62D-49ED-80D4-EF48681F7886}"/>
              </a:ext>
            </a:extLst>
          </p:cNvPr>
          <p:cNvSpPr>
            <a:spLocks noGrp="1"/>
          </p:cNvSpPr>
          <p:nvPr>
            <p:ph type="sldNum" sz="quarter" idx="12"/>
          </p:nvPr>
        </p:nvSpPr>
        <p:spPr/>
        <p:txBody>
          <a:bodyPr/>
          <a:lstStyle/>
          <a:p>
            <a:fld id="{DD59F85E-000D-4D58-AD2E-34FE657D23CF}" type="slidenum">
              <a:rPr lang="en-US" smtClean="0"/>
              <a:t>8</a:t>
            </a:fld>
            <a:endParaRPr lang="en-US" dirty="0"/>
          </a:p>
        </p:txBody>
      </p:sp>
      <p:sp>
        <p:nvSpPr>
          <p:cNvPr id="10" name="Footer Placeholder 4">
            <a:extLst>
              <a:ext uri="{FF2B5EF4-FFF2-40B4-BE49-F238E27FC236}">
                <a16:creationId xmlns:a16="http://schemas.microsoft.com/office/drawing/2014/main" id="{985D252C-1A8E-48BA-8FF4-A78DB63A5DF3}"/>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Tree>
    <p:extLst>
      <p:ext uri="{BB962C8B-B14F-4D97-AF65-F5344CB8AC3E}">
        <p14:creationId xmlns:p14="http://schemas.microsoft.com/office/powerpoint/2010/main" val="152119586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A978F-FE7E-498F-B207-7F2A4BB9BC6F}"/>
              </a:ext>
            </a:extLst>
          </p:cNvPr>
          <p:cNvSpPr>
            <a:spLocks noGrp="1"/>
          </p:cNvSpPr>
          <p:nvPr>
            <p:ph type="title"/>
          </p:nvPr>
        </p:nvSpPr>
        <p:spPr/>
        <p:txBody>
          <a:bodyPr/>
          <a:lstStyle/>
          <a:p>
            <a:r>
              <a:rPr lang="en-US" sz="2800" dirty="0"/>
              <a:t>Touch Writer </a:t>
            </a:r>
          </a:p>
        </p:txBody>
      </p:sp>
      <p:sp>
        <p:nvSpPr>
          <p:cNvPr id="4" name="Text Placeholder 3">
            <a:extLst>
              <a:ext uri="{FF2B5EF4-FFF2-40B4-BE49-F238E27FC236}">
                <a16:creationId xmlns:a16="http://schemas.microsoft.com/office/drawing/2014/main" id="{021986AB-BF4C-49AE-ACE6-0B019F2D666D}"/>
              </a:ext>
            </a:extLst>
          </p:cNvPr>
          <p:cNvSpPr>
            <a:spLocks noGrp="1"/>
          </p:cNvSpPr>
          <p:nvPr>
            <p:ph type="body" sz="half" idx="2"/>
          </p:nvPr>
        </p:nvSpPr>
        <p:spPr>
          <a:xfrm>
            <a:off x="569495" y="3060700"/>
            <a:ext cx="3184358" cy="2802689"/>
          </a:xfrm>
        </p:spPr>
        <p:txBody>
          <a:bodyPr>
            <a:normAutofit/>
          </a:bodyPr>
          <a:lstStyle/>
          <a:p>
            <a:pPr marL="285750" indent="-285750">
              <a:buClr>
                <a:schemeClr val="accent1"/>
              </a:buClr>
              <a:buFont typeface="Courier New" panose="02070309020205020404" pitchFamily="49" charset="0"/>
              <a:buChar char="o"/>
            </a:pPr>
            <a:r>
              <a:rPr lang="en-US" sz="1800" dirty="0"/>
              <a:t>Accessible ballot marking device.</a:t>
            </a:r>
          </a:p>
          <a:p>
            <a:pPr marL="285750" indent="-285750">
              <a:buClr>
                <a:schemeClr val="accent1"/>
              </a:buClr>
              <a:buFont typeface="Courier New" panose="02070309020205020404" pitchFamily="49" charset="0"/>
              <a:buChar char="o"/>
            </a:pPr>
            <a:r>
              <a:rPr lang="en-US" sz="1800" dirty="0"/>
              <a:t>Verity Access offers additional input options.</a:t>
            </a:r>
          </a:p>
          <a:p>
            <a:pPr marL="285750" indent="-285750">
              <a:buClr>
                <a:schemeClr val="accent1"/>
              </a:buClr>
              <a:buFont typeface="Courier New" panose="02070309020205020404" pitchFamily="49" charset="0"/>
              <a:buChar char="o"/>
            </a:pPr>
            <a:r>
              <a:rPr lang="en-US" sz="1800" dirty="0"/>
              <a:t>2-Hour Battery backup for power outage.</a:t>
            </a:r>
          </a:p>
          <a:p>
            <a:pPr marL="285750" indent="-285750">
              <a:buClr>
                <a:schemeClr val="accent1"/>
              </a:buClr>
              <a:buFont typeface="Courier New" panose="02070309020205020404" pitchFamily="49" charset="0"/>
              <a:buChar char="o"/>
            </a:pPr>
            <a:r>
              <a:rPr lang="en-US" sz="1800" dirty="0"/>
              <a:t>UPS Battery backup for power outage.</a:t>
            </a:r>
          </a:p>
          <a:p>
            <a:pPr marL="285750" indent="-285750">
              <a:buClr>
                <a:schemeClr val="accent1"/>
              </a:buClr>
              <a:buFont typeface="Courier New" panose="02070309020205020404" pitchFamily="49" charset="0"/>
              <a:buChar char="o"/>
            </a:pPr>
            <a:endParaRPr lang="en-US" sz="1800" dirty="0"/>
          </a:p>
          <a:p>
            <a:pPr marL="285750" indent="-285750">
              <a:buClr>
                <a:schemeClr val="accent1"/>
              </a:buClr>
              <a:buFont typeface="Courier New" panose="02070309020205020404" pitchFamily="49" charset="0"/>
              <a:buChar char="o"/>
            </a:pPr>
            <a:endParaRPr lang="en-US" sz="1800" dirty="0"/>
          </a:p>
          <a:p>
            <a:pPr marL="285750" indent="-285750">
              <a:buClr>
                <a:schemeClr val="accent1"/>
              </a:buClr>
              <a:buFont typeface="Courier New" panose="02070309020205020404" pitchFamily="49" charset="0"/>
              <a:buChar char="o"/>
            </a:pPr>
            <a:endParaRPr lang="en-US" sz="1800" dirty="0"/>
          </a:p>
          <a:p>
            <a:pPr marL="285750" indent="-285750">
              <a:buClr>
                <a:schemeClr val="accent1"/>
              </a:buClr>
              <a:buFont typeface="Courier New" panose="02070309020205020404" pitchFamily="49" charset="0"/>
              <a:buChar char="o"/>
            </a:pPr>
            <a:endParaRPr lang="en-US" sz="1800" dirty="0"/>
          </a:p>
        </p:txBody>
      </p:sp>
      <p:sp>
        <p:nvSpPr>
          <p:cNvPr id="5" name="Subtitle 4">
            <a:extLst>
              <a:ext uri="{FF2B5EF4-FFF2-40B4-BE49-F238E27FC236}">
                <a16:creationId xmlns:a16="http://schemas.microsoft.com/office/drawing/2014/main" id="{C0637E51-9233-48D5-B236-7BDDACE55ED2}"/>
              </a:ext>
            </a:extLst>
          </p:cNvPr>
          <p:cNvSpPr>
            <a:spLocks noGrp="1"/>
          </p:cNvSpPr>
          <p:nvPr>
            <p:ph type="subTitle" idx="13"/>
          </p:nvPr>
        </p:nvSpPr>
        <p:spPr/>
        <p:txBody>
          <a:bodyPr>
            <a:normAutofit lnSpcReduction="10000"/>
          </a:bodyPr>
          <a:lstStyle/>
          <a:p>
            <a:r>
              <a:rPr lang="en-US" dirty="0"/>
              <a:t>VOTING EQUIPMENT</a:t>
            </a:r>
          </a:p>
        </p:txBody>
      </p:sp>
      <p:pic>
        <p:nvPicPr>
          <p:cNvPr id="7" name="Picture 6">
            <a:extLst>
              <a:ext uri="{FF2B5EF4-FFF2-40B4-BE49-F238E27FC236}">
                <a16:creationId xmlns:a16="http://schemas.microsoft.com/office/drawing/2014/main" id="{B67927E2-70F8-457B-A68D-ECEE1B90FC9A}"/>
              </a:ext>
            </a:extLst>
          </p:cNvPr>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078583" y="2451100"/>
            <a:ext cx="5004639" cy="3527425"/>
          </a:xfrm>
          <a:prstGeom prst="rect">
            <a:avLst/>
          </a:prstGeom>
          <a:noFill/>
          <a:ln>
            <a:noFill/>
          </a:ln>
        </p:spPr>
      </p:pic>
      <p:sp>
        <p:nvSpPr>
          <p:cNvPr id="3" name="Slide Number Placeholder 2">
            <a:extLst>
              <a:ext uri="{FF2B5EF4-FFF2-40B4-BE49-F238E27FC236}">
                <a16:creationId xmlns:a16="http://schemas.microsoft.com/office/drawing/2014/main" id="{5423DA12-48B2-4A26-ABF3-4D8E43F268F3}"/>
              </a:ext>
            </a:extLst>
          </p:cNvPr>
          <p:cNvSpPr>
            <a:spLocks noGrp="1"/>
          </p:cNvSpPr>
          <p:nvPr>
            <p:ph type="sldNum" sz="quarter" idx="12"/>
          </p:nvPr>
        </p:nvSpPr>
        <p:spPr/>
        <p:txBody>
          <a:bodyPr/>
          <a:lstStyle/>
          <a:p>
            <a:fld id="{DD59F85E-000D-4D58-AD2E-34FE657D23CF}" type="slidenum">
              <a:rPr lang="en-US" smtClean="0"/>
              <a:t>80</a:t>
            </a:fld>
            <a:endParaRPr lang="en-US" dirty="0"/>
          </a:p>
        </p:txBody>
      </p:sp>
      <p:sp>
        <p:nvSpPr>
          <p:cNvPr id="8" name="Footer Placeholder 4">
            <a:extLst>
              <a:ext uri="{FF2B5EF4-FFF2-40B4-BE49-F238E27FC236}">
                <a16:creationId xmlns:a16="http://schemas.microsoft.com/office/drawing/2014/main" id="{552F9A7E-ACC3-4A36-8CC2-06683A491216}"/>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Tree>
    <p:extLst>
      <p:ext uri="{BB962C8B-B14F-4D97-AF65-F5344CB8AC3E}">
        <p14:creationId xmlns:p14="http://schemas.microsoft.com/office/powerpoint/2010/main" val="7012253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00906-76EB-42DF-8A08-22BE2ADF3196}"/>
              </a:ext>
            </a:extLst>
          </p:cNvPr>
          <p:cNvSpPr>
            <a:spLocks noGrp="1"/>
          </p:cNvSpPr>
          <p:nvPr>
            <p:ph type="title"/>
          </p:nvPr>
        </p:nvSpPr>
        <p:spPr>
          <a:xfrm>
            <a:off x="1377950" y="1301114"/>
            <a:ext cx="6388100" cy="3886200"/>
          </a:xfrm>
        </p:spPr>
        <p:txBody>
          <a:bodyPr/>
          <a:lstStyle/>
          <a:p>
            <a:r>
              <a:rPr lang="en-US" sz="3200" dirty="0"/>
              <a:t>keeping complete control of all voting equipment from the time it has been set for an election until it has been returned to the elections office and had its votes recorded.</a:t>
            </a:r>
          </a:p>
        </p:txBody>
      </p:sp>
      <p:sp>
        <p:nvSpPr>
          <p:cNvPr id="4" name="Text Placeholder 3">
            <a:extLst>
              <a:ext uri="{FF2B5EF4-FFF2-40B4-BE49-F238E27FC236}">
                <a16:creationId xmlns:a16="http://schemas.microsoft.com/office/drawing/2014/main" id="{ECA501B4-CEF3-42C4-9485-8257EF6944F9}"/>
              </a:ext>
            </a:extLst>
          </p:cNvPr>
          <p:cNvSpPr>
            <a:spLocks noGrp="1"/>
          </p:cNvSpPr>
          <p:nvPr>
            <p:ph type="body" sz="half" idx="2"/>
          </p:nvPr>
        </p:nvSpPr>
        <p:spPr>
          <a:xfrm>
            <a:off x="4800600" y="5886450"/>
            <a:ext cx="4343400" cy="585107"/>
          </a:xfrm>
        </p:spPr>
        <p:txBody>
          <a:bodyPr>
            <a:normAutofit/>
          </a:bodyPr>
          <a:lstStyle/>
          <a:p>
            <a:r>
              <a:rPr lang="en-US" sz="3200" b="1" dirty="0"/>
              <a:t>CHAIN OF CUSTODY</a:t>
            </a:r>
          </a:p>
        </p:txBody>
      </p:sp>
      <p:sp>
        <p:nvSpPr>
          <p:cNvPr id="5" name="TextBox 4">
            <a:extLst>
              <a:ext uri="{FF2B5EF4-FFF2-40B4-BE49-F238E27FC236}">
                <a16:creationId xmlns:a16="http://schemas.microsoft.com/office/drawing/2014/main" id="{AE8DC673-2FEC-4718-A655-AEAAE27D975C}"/>
              </a:ext>
            </a:extLst>
          </p:cNvPr>
          <p:cNvSpPr txBox="1"/>
          <p:nvPr/>
        </p:nvSpPr>
        <p:spPr>
          <a:xfrm>
            <a:off x="447960" y="891066"/>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solidFill>
                  <a:schemeClr val="accent1"/>
                </a:solidFill>
              </a:rPr>
              <a:t>“</a:t>
            </a:r>
          </a:p>
        </p:txBody>
      </p:sp>
      <p:sp>
        <p:nvSpPr>
          <p:cNvPr id="6" name="TextBox 5">
            <a:extLst>
              <a:ext uri="{FF2B5EF4-FFF2-40B4-BE49-F238E27FC236}">
                <a16:creationId xmlns:a16="http://schemas.microsoft.com/office/drawing/2014/main" id="{A3D607B6-8C06-4340-8398-41226D167365}"/>
              </a:ext>
            </a:extLst>
          </p:cNvPr>
          <p:cNvSpPr txBox="1"/>
          <p:nvPr/>
        </p:nvSpPr>
        <p:spPr>
          <a:xfrm>
            <a:off x="7646115" y="3244214"/>
            <a:ext cx="531410" cy="1954657"/>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solidFill>
                  <a:schemeClr val="accent1"/>
                </a:solidFill>
              </a:rPr>
              <a:t>”</a:t>
            </a:r>
          </a:p>
        </p:txBody>
      </p:sp>
      <p:sp>
        <p:nvSpPr>
          <p:cNvPr id="3" name="Slide Number Placeholder 2">
            <a:extLst>
              <a:ext uri="{FF2B5EF4-FFF2-40B4-BE49-F238E27FC236}">
                <a16:creationId xmlns:a16="http://schemas.microsoft.com/office/drawing/2014/main" id="{BB795F6A-A926-43E0-AB22-3AACA7BF66FC}"/>
              </a:ext>
            </a:extLst>
          </p:cNvPr>
          <p:cNvSpPr>
            <a:spLocks noGrp="1"/>
          </p:cNvSpPr>
          <p:nvPr>
            <p:ph type="sldNum" sz="quarter" idx="12"/>
          </p:nvPr>
        </p:nvSpPr>
        <p:spPr/>
        <p:txBody>
          <a:bodyPr/>
          <a:lstStyle/>
          <a:p>
            <a:fld id="{DD59F85E-000D-4D58-AD2E-34FE657D23CF}" type="slidenum">
              <a:rPr lang="en-US" smtClean="0"/>
              <a:t>81</a:t>
            </a:fld>
            <a:endParaRPr lang="en-US" dirty="0"/>
          </a:p>
        </p:txBody>
      </p:sp>
    </p:spTree>
    <p:extLst>
      <p:ext uri="{BB962C8B-B14F-4D97-AF65-F5344CB8AC3E}">
        <p14:creationId xmlns:p14="http://schemas.microsoft.com/office/powerpoint/2010/main" val="211338406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064105-D342-4547-BB26-FCA41A3D2727}"/>
              </a:ext>
            </a:extLst>
          </p:cNvPr>
          <p:cNvSpPr>
            <a:spLocks noGrp="1"/>
          </p:cNvSpPr>
          <p:nvPr>
            <p:ph type="body" idx="1"/>
          </p:nvPr>
        </p:nvSpPr>
        <p:spPr>
          <a:xfrm>
            <a:off x="489475" y="4880176"/>
            <a:ext cx="2205612" cy="446204"/>
          </a:xfrm>
        </p:spPr>
        <p:txBody>
          <a:bodyPr/>
          <a:lstStyle/>
          <a:p>
            <a:pPr algn="ctr"/>
            <a:r>
              <a:rPr lang="en-US" sz="2000" dirty="0"/>
              <a:t>Yellow Beaded</a:t>
            </a:r>
          </a:p>
        </p:txBody>
      </p:sp>
      <p:sp>
        <p:nvSpPr>
          <p:cNvPr id="4" name="Text Placeholder 3">
            <a:extLst>
              <a:ext uri="{FF2B5EF4-FFF2-40B4-BE49-F238E27FC236}">
                <a16:creationId xmlns:a16="http://schemas.microsoft.com/office/drawing/2014/main" id="{13481FFF-C169-4328-B1DA-DC958AC57218}"/>
              </a:ext>
            </a:extLst>
          </p:cNvPr>
          <p:cNvSpPr>
            <a:spLocks noGrp="1"/>
          </p:cNvSpPr>
          <p:nvPr>
            <p:ph type="body" sz="half" idx="18"/>
          </p:nvPr>
        </p:nvSpPr>
        <p:spPr>
          <a:xfrm>
            <a:off x="426720" y="3210980"/>
            <a:ext cx="2262412" cy="1524000"/>
          </a:xfrm>
        </p:spPr>
        <p:txBody>
          <a:bodyPr>
            <a:normAutofit lnSpcReduction="10000"/>
          </a:bodyPr>
          <a:lstStyle/>
          <a:p>
            <a:pPr marL="285750" indent="-285750">
              <a:buClr>
                <a:schemeClr val="accent1"/>
              </a:buClr>
              <a:buFont typeface="Courier New" panose="02070309020205020404" pitchFamily="49" charset="0"/>
              <a:buChar char="o"/>
            </a:pPr>
            <a:r>
              <a:rPr lang="en-US" dirty="0"/>
              <a:t>Blue Supply Box</a:t>
            </a:r>
          </a:p>
          <a:p>
            <a:pPr marL="285750" indent="-285750">
              <a:buClr>
                <a:schemeClr val="accent1"/>
              </a:buClr>
              <a:buFont typeface="Courier New" panose="02070309020205020404" pitchFamily="49" charset="0"/>
              <a:buChar char="o"/>
            </a:pPr>
            <a:r>
              <a:rPr lang="en-US" dirty="0"/>
              <a:t>Voting Equipment Cases</a:t>
            </a:r>
          </a:p>
          <a:p>
            <a:pPr marL="285750" indent="-285750">
              <a:buClr>
                <a:schemeClr val="accent1"/>
              </a:buClr>
              <a:buFont typeface="Courier New" panose="02070309020205020404" pitchFamily="49" charset="0"/>
              <a:buChar char="o"/>
            </a:pPr>
            <a:r>
              <a:rPr lang="en-US" dirty="0"/>
              <a:t>Black Transport Bag</a:t>
            </a:r>
          </a:p>
          <a:p>
            <a:pPr marL="285750" indent="-285750">
              <a:buClr>
                <a:schemeClr val="accent1"/>
              </a:buClr>
              <a:buFont typeface="Courier New" panose="02070309020205020404" pitchFamily="49" charset="0"/>
              <a:buChar char="o"/>
            </a:pPr>
            <a:r>
              <a:rPr lang="en-US" dirty="0"/>
              <a:t>Emergencies </a:t>
            </a:r>
          </a:p>
        </p:txBody>
      </p:sp>
      <p:sp>
        <p:nvSpPr>
          <p:cNvPr id="11" name="Title 10">
            <a:extLst>
              <a:ext uri="{FF2B5EF4-FFF2-40B4-BE49-F238E27FC236}">
                <a16:creationId xmlns:a16="http://schemas.microsoft.com/office/drawing/2014/main" id="{59D659B4-BEB8-4B05-9529-45FA209149F9}"/>
              </a:ext>
            </a:extLst>
          </p:cNvPr>
          <p:cNvSpPr>
            <a:spLocks noGrp="1"/>
          </p:cNvSpPr>
          <p:nvPr>
            <p:ph type="title"/>
          </p:nvPr>
        </p:nvSpPr>
        <p:spPr/>
        <p:txBody>
          <a:bodyPr/>
          <a:lstStyle/>
          <a:p>
            <a:r>
              <a:rPr lang="en-US" dirty="0"/>
              <a:t>School of Instruction</a:t>
            </a:r>
          </a:p>
        </p:txBody>
      </p:sp>
      <p:sp>
        <p:nvSpPr>
          <p:cNvPr id="12" name="Subtitle 11">
            <a:extLst>
              <a:ext uri="{FF2B5EF4-FFF2-40B4-BE49-F238E27FC236}">
                <a16:creationId xmlns:a16="http://schemas.microsoft.com/office/drawing/2014/main" id="{8E24F86A-BDF0-4B4D-80E2-771E23423D85}"/>
              </a:ext>
            </a:extLst>
          </p:cNvPr>
          <p:cNvSpPr>
            <a:spLocks noGrp="1"/>
          </p:cNvSpPr>
          <p:nvPr>
            <p:ph type="subTitle" idx="23"/>
          </p:nvPr>
        </p:nvSpPr>
        <p:spPr/>
        <p:txBody>
          <a:bodyPr>
            <a:normAutofit lnSpcReduction="10000"/>
          </a:bodyPr>
          <a:lstStyle/>
          <a:p>
            <a:r>
              <a:rPr lang="en-US" dirty="0"/>
              <a:t>Security seals</a:t>
            </a:r>
          </a:p>
        </p:txBody>
      </p:sp>
      <p:pic>
        <p:nvPicPr>
          <p:cNvPr id="13" name="Picture 12">
            <a:extLst>
              <a:ext uri="{FF2B5EF4-FFF2-40B4-BE49-F238E27FC236}">
                <a16:creationId xmlns:a16="http://schemas.microsoft.com/office/drawing/2014/main" id="{D606F3B4-97CC-48A1-BD9B-20F0CA124BCD}"/>
              </a:ext>
            </a:extLst>
          </p:cNvPr>
          <p:cNvPicPr/>
          <p:nvPr/>
        </p:nvPicPr>
        <p:blipFill rotWithShape="1">
          <a:blip r:embed="rId2">
            <a:extLst>
              <a:ext uri="{BEBA8EAE-BF5A-486C-A8C5-ECC9F3942E4B}">
                <a14:imgProps xmlns:a14="http://schemas.microsoft.com/office/drawing/2010/main">
                  <a14:imgLayer r:embed="rId3">
                    <a14:imgEffect>
                      <a14:backgroundRemoval t="24889" b="76000" l="5778" r="96444">
                        <a14:foregroundMark x1="5778" y1="48000" x2="7603" y2="59314"/>
                        <a14:foregroundMark x1="91556" y1="55556" x2="91556" y2="55556"/>
                        <a14:foregroundMark x1="96444" y1="64444" x2="96444" y2="64444"/>
                        <a14:backgroundMark x1="3111" y1="60000" x2="4000" y2="65778"/>
                        <a14:backgroundMark x1="41333" y1="59556" x2="41333" y2="59556"/>
                        <a14:backgroundMark x1="48889" y1="52000" x2="48889" y2="52000"/>
                        <a14:backgroundMark x1="49333" y1="51556" x2="49333" y2="51556"/>
                        <a14:backgroundMark x1="48444" y1="51111" x2="48444" y2="51111"/>
                        <a14:backgroundMark x1="91111" y1="75111" x2="91111" y2="75111"/>
                        <a14:backgroundMark x1="94222" y1="72444" x2="94222" y2="72444"/>
                        <a14:backgroundMark x1="28444" y1="39111" x2="28444" y2="39111"/>
                      </a14:backgroundRemoval>
                    </a14:imgEffect>
                  </a14:imgLayer>
                </a14:imgProps>
              </a:ext>
              <a:ext uri="{28A0092B-C50C-407E-A947-70E740481C1C}">
                <a14:useLocalDpi xmlns:a14="http://schemas.microsoft.com/office/drawing/2010/main" val="0"/>
              </a:ext>
            </a:extLst>
          </a:blip>
          <a:srcRect t="19111" b="17176"/>
          <a:stretch/>
        </p:blipFill>
        <p:spPr bwMode="auto">
          <a:xfrm>
            <a:off x="570726" y="2065858"/>
            <a:ext cx="2057400" cy="949960"/>
          </a:xfrm>
          <a:prstGeom prst="rect">
            <a:avLst/>
          </a:prstGeom>
          <a:noFill/>
          <a:ln>
            <a:noFill/>
          </a:ln>
          <a:extLst>
            <a:ext uri="{53640926-AAD7-44D8-BBD7-CCE9431645EC}">
              <a14:shadowObscured xmlns:a14="http://schemas.microsoft.com/office/drawing/2010/main"/>
            </a:ext>
          </a:extLst>
        </p:spPr>
      </p:pic>
      <p:sp>
        <p:nvSpPr>
          <p:cNvPr id="14" name="Text Placeholder 1">
            <a:extLst>
              <a:ext uri="{FF2B5EF4-FFF2-40B4-BE49-F238E27FC236}">
                <a16:creationId xmlns:a16="http://schemas.microsoft.com/office/drawing/2014/main" id="{3DADC660-C26F-44D2-80C3-3284B100E1C7}"/>
              </a:ext>
            </a:extLst>
          </p:cNvPr>
          <p:cNvSpPr txBox="1">
            <a:spLocks/>
          </p:cNvSpPr>
          <p:nvPr/>
        </p:nvSpPr>
        <p:spPr>
          <a:xfrm>
            <a:off x="2910645" y="4880176"/>
            <a:ext cx="2205612" cy="446204"/>
          </a:xfrm>
          <a:prstGeom prst="rect">
            <a:avLst/>
          </a:prstGeom>
        </p:spPr>
        <p:txBody>
          <a:bodyPr vert="horz" lIns="91440" tIns="45720" rIns="91440" bIns="45720" rtlCol="0" anchor="b">
            <a:noAutofit/>
          </a:bodyPr>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2400" b="0" i="0" kern="1200">
                <a:solidFill>
                  <a:schemeClr val="bg2">
                    <a:lumMod val="40000"/>
                    <a:lumOff val="60000"/>
                  </a:schemeClr>
                </a:solidFill>
                <a:latin typeface="+mj-lt"/>
                <a:ea typeface="+mj-ea"/>
                <a:cs typeface="+mj-cs"/>
              </a:defRPr>
            </a:lvl1pPr>
            <a:lvl2pPr marL="457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2000" b="1" i="0" kern="1200">
                <a:solidFill>
                  <a:schemeClr val="tx1"/>
                </a:solidFill>
                <a:latin typeface="+mj-lt"/>
                <a:ea typeface="+mj-ea"/>
                <a:cs typeface="+mj-cs"/>
              </a:defRPr>
            </a:lvl2pPr>
            <a:lvl3pPr marL="914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800" b="1" i="0" kern="1200">
                <a:solidFill>
                  <a:schemeClr val="tx1"/>
                </a:solidFill>
                <a:latin typeface="+mj-lt"/>
                <a:ea typeface="+mj-ea"/>
                <a:cs typeface="+mj-cs"/>
              </a:defRPr>
            </a:lvl3pPr>
            <a:lvl4pPr marL="1371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4pPr>
            <a:lvl5pPr marL="18288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9pPr>
          </a:lstStyle>
          <a:p>
            <a:pPr algn="ctr"/>
            <a:r>
              <a:rPr lang="en-US" sz="2000" dirty="0">
                <a:solidFill>
                  <a:schemeClr val="bg1"/>
                </a:solidFill>
                <a:effectLst>
                  <a:outerShdw blurRad="38100" dist="38100" dir="2700000" algn="tl">
                    <a:srgbClr val="000000">
                      <a:alpha val="43137"/>
                    </a:srgbClr>
                  </a:outerShdw>
                </a:effectLst>
              </a:rPr>
              <a:t>Tape</a:t>
            </a:r>
          </a:p>
        </p:txBody>
      </p:sp>
      <p:sp>
        <p:nvSpPr>
          <p:cNvPr id="15" name="Text Placeholder 1">
            <a:extLst>
              <a:ext uri="{FF2B5EF4-FFF2-40B4-BE49-F238E27FC236}">
                <a16:creationId xmlns:a16="http://schemas.microsoft.com/office/drawing/2014/main" id="{852393F7-5A8A-41C7-A62E-5ACB1E01C626}"/>
              </a:ext>
            </a:extLst>
          </p:cNvPr>
          <p:cNvSpPr txBox="1">
            <a:spLocks/>
          </p:cNvSpPr>
          <p:nvPr/>
        </p:nvSpPr>
        <p:spPr>
          <a:xfrm>
            <a:off x="5338962" y="4886854"/>
            <a:ext cx="2205612" cy="866246"/>
          </a:xfrm>
          <a:prstGeom prst="rect">
            <a:avLst/>
          </a:prstGeom>
        </p:spPr>
        <p:txBody>
          <a:bodyPr vert="horz" lIns="91440" tIns="45720" rIns="91440" bIns="45720" rtlCol="0" anchor="b">
            <a:noAutofit/>
          </a:bodyPr>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2400" b="0" i="0" kern="1200">
                <a:solidFill>
                  <a:schemeClr val="bg2">
                    <a:lumMod val="40000"/>
                    <a:lumOff val="60000"/>
                  </a:schemeClr>
                </a:solidFill>
                <a:latin typeface="+mj-lt"/>
                <a:ea typeface="+mj-ea"/>
                <a:cs typeface="+mj-cs"/>
              </a:defRPr>
            </a:lvl1pPr>
            <a:lvl2pPr marL="457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2000" b="1" i="0" kern="1200">
                <a:solidFill>
                  <a:schemeClr val="tx1"/>
                </a:solidFill>
                <a:latin typeface="+mj-lt"/>
                <a:ea typeface="+mj-ea"/>
                <a:cs typeface="+mj-cs"/>
              </a:defRPr>
            </a:lvl2pPr>
            <a:lvl3pPr marL="914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800" b="1" i="0" kern="1200">
                <a:solidFill>
                  <a:schemeClr val="tx1"/>
                </a:solidFill>
                <a:latin typeface="+mj-lt"/>
                <a:ea typeface="+mj-ea"/>
                <a:cs typeface="+mj-cs"/>
              </a:defRPr>
            </a:lvl3pPr>
            <a:lvl4pPr marL="1371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4pPr>
            <a:lvl5pPr marL="18288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9pPr>
          </a:lstStyle>
          <a:p>
            <a:pPr algn="ctr"/>
            <a:r>
              <a:rPr lang="en-US" sz="2000" dirty="0">
                <a:solidFill>
                  <a:schemeClr val="bg1"/>
                </a:solidFill>
                <a:effectLst>
                  <a:outerShdw blurRad="38100" dist="38100" dir="2700000" algn="tl">
                    <a:srgbClr val="000000">
                      <a:alpha val="43137"/>
                    </a:srgbClr>
                  </a:outerShdw>
                </a:effectLst>
              </a:rPr>
              <a:t>Red Wire</a:t>
            </a:r>
          </a:p>
          <a:p>
            <a:pPr algn="ctr"/>
            <a:r>
              <a:rPr lang="en-US" sz="2000" dirty="0">
                <a:solidFill>
                  <a:schemeClr val="bg1"/>
                </a:solidFill>
                <a:effectLst>
                  <a:outerShdw blurRad="38100" dist="38100" dir="2700000" algn="tl">
                    <a:srgbClr val="000000">
                      <a:alpha val="43137"/>
                    </a:srgbClr>
                  </a:outerShdw>
                </a:effectLst>
              </a:rPr>
              <a:t>Uline </a:t>
            </a:r>
          </a:p>
        </p:txBody>
      </p:sp>
      <p:sp>
        <p:nvSpPr>
          <p:cNvPr id="16" name="Text Placeholder 3">
            <a:extLst>
              <a:ext uri="{FF2B5EF4-FFF2-40B4-BE49-F238E27FC236}">
                <a16:creationId xmlns:a16="http://schemas.microsoft.com/office/drawing/2014/main" id="{53CF6835-6202-4452-8358-0980CCFDCE4F}"/>
              </a:ext>
            </a:extLst>
          </p:cNvPr>
          <p:cNvSpPr txBox="1">
            <a:spLocks/>
          </p:cNvSpPr>
          <p:nvPr/>
        </p:nvSpPr>
        <p:spPr>
          <a:xfrm>
            <a:off x="2882245" y="3210980"/>
            <a:ext cx="2262412" cy="1524000"/>
          </a:xfrm>
          <a:prstGeom prst="rect">
            <a:avLst/>
          </a:prstGeom>
        </p:spPr>
        <p:txBody>
          <a:bodyPr vert="horz" lIns="91440" tIns="45720" rIns="91440" bIns="45720" rtlCol="0" anchor="t">
            <a:normAutofit/>
          </a:bodyPr>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solidFill>
                <a:latin typeface="+mj-lt"/>
                <a:ea typeface="+mj-ea"/>
                <a:cs typeface="+mj-cs"/>
              </a:defRPr>
            </a:lvl1pPr>
            <a:lvl2pPr marL="457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pPr marL="285750" indent="-285750">
              <a:buClr>
                <a:schemeClr val="accent1"/>
              </a:buClr>
              <a:buFont typeface="Courier New" panose="02070309020205020404" pitchFamily="49" charset="0"/>
              <a:buChar char="o"/>
            </a:pPr>
            <a:r>
              <a:rPr lang="en-US" dirty="0">
                <a:solidFill>
                  <a:schemeClr val="bg1"/>
                </a:solidFill>
                <a:effectLst>
                  <a:outerShdw blurRad="38100" dist="38100" dir="2700000" algn="tl">
                    <a:srgbClr val="000000">
                      <a:alpha val="43137"/>
                    </a:srgbClr>
                  </a:outerShdw>
                </a:effectLst>
              </a:rPr>
              <a:t>Printer Paper Drawer</a:t>
            </a:r>
          </a:p>
        </p:txBody>
      </p:sp>
      <p:sp>
        <p:nvSpPr>
          <p:cNvPr id="17" name="Text Placeholder 3">
            <a:extLst>
              <a:ext uri="{FF2B5EF4-FFF2-40B4-BE49-F238E27FC236}">
                <a16:creationId xmlns:a16="http://schemas.microsoft.com/office/drawing/2014/main" id="{7271E9E7-78B0-424A-979A-3B341EC624EC}"/>
              </a:ext>
            </a:extLst>
          </p:cNvPr>
          <p:cNvSpPr txBox="1">
            <a:spLocks/>
          </p:cNvSpPr>
          <p:nvPr/>
        </p:nvSpPr>
        <p:spPr>
          <a:xfrm>
            <a:off x="5282162" y="3210980"/>
            <a:ext cx="2383558" cy="1524000"/>
          </a:xfrm>
          <a:prstGeom prst="rect">
            <a:avLst/>
          </a:prstGeom>
        </p:spPr>
        <p:txBody>
          <a:bodyPr vert="horz" lIns="91440" tIns="45720" rIns="91440" bIns="45720" rtlCol="0" anchor="t">
            <a:normAutofit/>
          </a:bodyPr>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solidFill>
                <a:latin typeface="+mj-lt"/>
                <a:ea typeface="+mj-ea"/>
                <a:cs typeface="+mj-cs"/>
              </a:defRPr>
            </a:lvl1pPr>
            <a:lvl2pPr marL="457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pPr marL="285750" indent="-285750">
              <a:buClr>
                <a:schemeClr val="accent1"/>
              </a:buClr>
              <a:buFont typeface="Courier New" panose="02070309020205020404" pitchFamily="49" charset="0"/>
              <a:buChar char="o"/>
            </a:pPr>
            <a:r>
              <a:rPr lang="en-US" dirty="0">
                <a:solidFill>
                  <a:schemeClr val="bg1"/>
                </a:solidFill>
                <a:effectLst>
                  <a:outerShdw blurRad="38100" dist="38100" dir="2700000" algn="tl">
                    <a:srgbClr val="000000">
                      <a:alpha val="43137"/>
                    </a:srgbClr>
                  </a:outerShdw>
                </a:effectLst>
              </a:rPr>
              <a:t>Voting Equipment Memory Cards</a:t>
            </a:r>
          </a:p>
          <a:p>
            <a:pPr marL="285750" indent="-285750">
              <a:buClr>
                <a:schemeClr val="accent1"/>
              </a:buClr>
              <a:buFont typeface="Courier New" panose="02070309020205020404" pitchFamily="49" charset="0"/>
              <a:buChar char="o"/>
            </a:pPr>
            <a:r>
              <a:rPr lang="en-US" dirty="0">
                <a:solidFill>
                  <a:schemeClr val="bg1"/>
                </a:solidFill>
                <a:effectLst>
                  <a:outerShdw blurRad="38100" dist="38100" dir="2700000" algn="tl">
                    <a:srgbClr val="000000">
                      <a:alpha val="43137"/>
                    </a:srgbClr>
                  </a:outerShdw>
                </a:effectLst>
              </a:rPr>
              <a:t>Voting Equipment Tablets</a:t>
            </a:r>
          </a:p>
        </p:txBody>
      </p:sp>
      <p:pic>
        <p:nvPicPr>
          <p:cNvPr id="19" name="Picture 18" descr="ULINE voting equipment seal">
            <a:extLst>
              <a:ext uri="{FF2B5EF4-FFF2-40B4-BE49-F238E27FC236}">
                <a16:creationId xmlns:a16="http://schemas.microsoft.com/office/drawing/2014/main" id="{2FB1E4A1-7CE9-4C38-81E5-0CFBDDDD2DDD}"/>
              </a:ext>
            </a:extLst>
          </p:cNvPr>
          <p:cNvPicPr/>
          <p:nvPr/>
        </p:nvPicPr>
        <p:blipFill rotWithShape="1">
          <a:blip r:embed="rId4" cstate="print">
            <a:extLst>
              <a:ext uri="{BEBA8EAE-BF5A-486C-A8C5-ECC9F3942E4B}">
                <a14:imgProps xmlns:a14="http://schemas.microsoft.com/office/drawing/2010/main">
                  <a14:imgLayer r:embed="rId5">
                    <a14:imgEffect>
                      <a14:backgroundRemoval t="9951" b="89806" l="2182" r="90000">
                        <a14:foregroundMark x1="2182" y1="47573" x2="3562" y2="47417"/>
                        <a14:backgroundMark x1="2727" y1="50728" x2="31636" y2="47087"/>
                        <a14:backgroundMark x1="38364" y1="68932" x2="57455" y2="69417"/>
                        <a14:backgroundMark x1="2909" y1="49515" x2="4182" y2="49515"/>
                        <a14:backgroundMark x1="2909" y1="48786" x2="4364" y2="48786"/>
                        <a14:backgroundMark x1="3273" y1="48544" x2="4364" y2="48786"/>
                        <a14:backgroundMark x1="33455" y1="52670" x2="33636" y2="54369"/>
                      </a14:backgroundRemoval>
                    </a14:imgEffect>
                  </a14:imgLayer>
                </a14:imgProps>
              </a:ext>
              <a:ext uri="{28A0092B-C50C-407E-A947-70E740481C1C}">
                <a14:useLocalDpi xmlns:a14="http://schemas.microsoft.com/office/drawing/2010/main" val="0"/>
              </a:ext>
            </a:extLst>
          </a:blip>
          <a:srcRect l="9947" t="23607" r="32138" b="27221"/>
          <a:stretch/>
        </p:blipFill>
        <p:spPr bwMode="auto">
          <a:xfrm flipV="1">
            <a:off x="6246973" y="2336756"/>
            <a:ext cx="1206318" cy="804965"/>
          </a:xfrm>
          <a:prstGeom prst="rect">
            <a:avLst/>
          </a:prstGeom>
          <a:ln>
            <a:noFill/>
          </a:ln>
          <a:extLst>
            <a:ext uri="{53640926-AAD7-44D8-BBD7-CCE9431645EC}">
              <a14:shadowObscured xmlns:a14="http://schemas.microsoft.com/office/drawing/2010/main"/>
            </a:ext>
          </a:extLst>
        </p:spPr>
      </p:pic>
      <p:pic>
        <p:nvPicPr>
          <p:cNvPr id="20" name="Picture 19" descr="Red wire seal.">
            <a:extLst>
              <a:ext uri="{FF2B5EF4-FFF2-40B4-BE49-F238E27FC236}">
                <a16:creationId xmlns:a16="http://schemas.microsoft.com/office/drawing/2014/main" id="{1523616E-C214-4837-9F47-04A9A26356EA}"/>
              </a:ext>
            </a:extLst>
          </p:cNvPr>
          <p:cNvPicPr/>
          <p:nvPr/>
        </p:nvPicPr>
        <p:blipFill rotWithShape="1">
          <a:blip r:embed="rId6" cstate="print">
            <a:extLst>
              <a:ext uri="{BEBA8EAE-BF5A-486C-A8C5-ECC9F3942E4B}">
                <a14:imgProps xmlns:a14="http://schemas.microsoft.com/office/drawing/2010/main">
                  <a14:imgLayer r:embed="rId7">
                    <a14:imgEffect>
                      <a14:backgroundRemoval t="9987" b="89947" l="9970" r="99826">
                        <a14:foregroundMark x1="95241" y1="59932" x2="99107" y2="61045"/>
                        <a14:foregroundMark x1="89987" y1="58419" x2="92251" y2="59071"/>
                        <a14:foregroundMark x1="62848" y1="50607" x2="63949" y2="50924"/>
                        <a14:foregroundMark x1="59821" y1="49735" x2="60816" y2="50022"/>
                        <a14:foregroundMark x1="92799" y1="59094" x2="99826" y2="61508"/>
                        <a14:foregroundMark x1="66844" y1="50177" x2="68075" y2="50600"/>
                        <a14:foregroundMark x1="64667" y1="49429" x2="65333" y2="49658"/>
                        <a14:foregroundMark x1="63442" y1="49008" x2="64402" y2="49338"/>
                        <a14:foregroundMark x1="61086" y1="49272" x2="61855" y2="49504"/>
                        <a14:backgroundMark x1="41989" y1="48280" x2="41989" y2="48280"/>
                        <a14:backgroundMark x1="60193" y1="45899" x2="60193" y2="45899"/>
                        <a14:backgroundMark x1="93527" y1="50463" x2="93527" y2="50463"/>
                        <a14:backgroundMark x1="99107" y1="59590" x2="99107" y2="59590"/>
                        <a14:backgroundMark x1="59648" y1="54530" x2="85268" y2="59061"/>
                        <a14:backgroundMark x1="85268" y1="59061" x2="99281" y2="70866"/>
                        <a14:backgroundMark x1="63244" y1="52381" x2="86508" y2="58862"/>
                        <a14:backgroundMark x1="70089" y1="53836" x2="70089" y2="53836"/>
                        <a14:backgroundMark x1="76414" y1="52381" x2="76414" y2="52381"/>
                        <a14:backgroundMark x1="76414" y1="52381" x2="80184" y2="55258"/>
                        <a14:backgroundMark x1="66146" y1="52844" x2="90650" y2="59590"/>
                        <a14:backgroundMark x1="63244" y1="51422" x2="74430" y2="50926"/>
                        <a14:backgroundMark x1="59821" y1="46362" x2="62698" y2="44444"/>
                        <a14:backgroundMark x1="61979" y1="51422" x2="66146" y2="51422"/>
                        <a14:backgroundMark x1="79464" y1="51885" x2="92436" y2="59590"/>
                        <a14:backgroundMark x1="67386" y1="53340" x2="87946" y2="58631"/>
                        <a14:backgroundMark x1="70288" y1="52612" x2="82341" y2="55258"/>
                        <a14:backgroundMark x1="67758" y1="52612" x2="88467" y2="59358"/>
                        <a14:backgroundMark x1="79836" y1="54299" x2="87401" y2="57440"/>
                        <a14:backgroundMark x1="75868" y1="54067" x2="83259" y2="55258"/>
                        <a14:backgroundMark x1="61706" y1="50761" x2="69544" y2="51157"/>
                        <a14:backgroundMark x1="69544" y1="51157" x2="60144" y2="51786"/>
                        <a14:backgroundMark x1="70957" y1="51157" x2="78943" y2="55126"/>
                        <a14:backgroundMark x1="82068" y1="56812" x2="82068" y2="56812"/>
                        <a14:backgroundMark x1="80977" y1="56382" x2="82540" y2="56382"/>
                        <a14:backgroundMark x1="83160" y1="56382" x2="83160" y2="56382"/>
                        <a14:backgroundMark x1="87872" y1="57440" x2="88814" y2="58664"/>
                        <a14:backgroundMark x1="87872" y1="58466" x2="89732" y2="58896"/>
                        <a14:backgroundMark x1="89732" y1="58664" x2="92560" y2="59524"/>
                        <a14:backgroundMark x1="89261" y1="58466" x2="95387" y2="61177"/>
                        <a14:backgroundMark x1="90377" y1="58069" x2="95858" y2="60780"/>
                        <a14:backgroundMark x1="92237" y1="59094" x2="95858" y2="60780"/>
                        <a14:backgroundMark x1="61086" y1="50529" x2="68130" y2="50132"/>
                        <a14:backgroundMark x1="64360" y1="49901" x2="70015" y2="53241"/>
                        <a14:backgroundMark x1="65005" y1="49504" x2="68750" y2="51984"/>
                        <a14:backgroundMark x1="56696" y1="46362" x2="58730" y2="46164"/>
                        <a14:backgroundMark x1="39633" y1="46561" x2="43552" y2="47817"/>
                        <a14:backgroundMark x1="60764" y1="50132" x2="66865" y2="50132"/>
                      </a14:backgroundRemoval>
                    </a14:imgEffect>
                  </a14:imgLayer>
                </a14:imgProps>
              </a:ext>
              <a:ext uri="{28A0092B-C50C-407E-A947-70E740481C1C}">
                <a14:useLocalDpi xmlns:a14="http://schemas.microsoft.com/office/drawing/2010/main" val="0"/>
              </a:ext>
            </a:extLst>
          </a:blip>
          <a:srcRect l="28121" t="26039" r="31291" b="35056"/>
          <a:stretch/>
        </p:blipFill>
        <p:spPr bwMode="auto">
          <a:xfrm rot="216341">
            <a:off x="5203230" y="2072585"/>
            <a:ext cx="1283926" cy="953770"/>
          </a:xfrm>
          <a:prstGeom prst="rect">
            <a:avLst/>
          </a:prstGeom>
          <a:ln>
            <a:noFill/>
          </a:ln>
          <a:extLst>
            <a:ext uri="{53640926-AAD7-44D8-BBD7-CCE9431645EC}">
              <a14:shadowObscured xmlns:a14="http://schemas.microsoft.com/office/drawing/2010/main"/>
            </a:ext>
          </a:extLst>
        </p:spPr>
      </p:pic>
      <p:sp>
        <p:nvSpPr>
          <p:cNvPr id="3" name="Slide Number Placeholder 2">
            <a:extLst>
              <a:ext uri="{FF2B5EF4-FFF2-40B4-BE49-F238E27FC236}">
                <a16:creationId xmlns:a16="http://schemas.microsoft.com/office/drawing/2014/main" id="{03ABAE95-9279-4159-BE65-3D368EF4094D}"/>
              </a:ext>
            </a:extLst>
          </p:cNvPr>
          <p:cNvSpPr>
            <a:spLocks noGrp="1"/>
          </p:cNvSpPr>
          <p:nvPr>
            <p:ph type="sldNum" sz="quarter" idx="12"/>
          </p:nvPr>
        </p:nvSpPr>
        <p:spPr/>
        <p:txBody>
          <a:bodyPr/>
          <a:lstStyle/>
          <a:p>
            <a:fld id="{DD59F85E-000D-4D58-AD2E-34FE657D23CF}" type="slidenum">
              <a:rPr lang="en-US" smtClean="0"/>
              <a:t>82</a:t>
            </a:fld>
            <a:endParaRPr lang="en-US" dirty="0"/>
          </a:p>
        </p:txBody>
      </p:sp>
      <p:sp>
        <p:nvSpPr>
          <p:cNvPr id="25" name="Footer Placeholder 4">
            <a:extLst>
              <a:ext uri="{FF2B5EF4-FFF2-40B4-BE49-F238E27FC236}">
                <a16:creationId xmlns:a16="http://schemas.microsoft.com/office/drawing/2014/main" id="{682E4103-B17D-422A-BA91-ACF0F028068C}"/>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pic>
        <p:nvPicPr>
          <p:cNvPr id="26" name="Picture 25">
            <a:extLst>
              <a:ext uri="{FF2B5EF4-FFF2-40B4-BE49-F238E27FC236}">
                <a16:creationId xmlns:a16="http://schemas.microsoft.com/office/drawing/2014/main" id="{AA9D7295-35E0-4DFB-B51C-B9422C125DF1}"/>
              </a:ext>
            </a:extLst>
          </p:cNvPr>
          <p:cNvPicPr/>
          <p:nvPr/>
        </p:nvPicPr>
        <p:blipFill rotWithShape="1">
          <a:blip r:embed="rId8">
            <a:extLst>
              <a:ext uri="{BEBA8EAE-BF5A-486C-A8C5-ECC9F3942E4B}">
                <a14:imgProps xmlns:a14="http://schemas.microsoft.com/office/drawing/2010/main">
                  <a14:imgLayer r:embed="rId9">
                    <a14:imgEffect>
                      <a14:backgroundRemoval t="19048" b="83810" l="9244" r="89916">
                        <a14:foregroundMark x1="9244" y1="20000" x2="10924" y2="40000"/>
                        <a14:foregroundMark x1="12605" y1="59048" x2="40336" y2="74286"/>
                        <a14:foregroundMark x1="40336" y1="74286" x2="86555" y2="79048"/>
                        <a14:foregroundMark x1="9244" y1="63810" x2="30252" y2="81905"/>
                        <a14:foregroundMark x1="26050" y1="60952" x2="82353" y2="64762"/>
                        <a14:foregroundMark x1="82353" y1="64762" x2="87395" y2="62857"/>
                        <a14:foregroundMark x1="89076" y1="60952" x2="90756" y2="79048"/>
                        <a14:foregroundMark x1="10924" y1="80000" x2="89916" y2="81905"/>
                        <a14:foregroundMark x1="12605" y1="83810" x2="41176" y2="82857"/>
                        <a14:foregroundMark x1="12605" y1="20952" x2="72269" y2="23810"/>
                        <a14:foregroundMark x1="72269" y1="23810" x2="89916" y2="21905"/>
                      </a14:backgroundRemoval>
                    </a14:imgEffect>
                  </a14:imgLayer>
                </a14:imgProps>
              </a:ext>
              <a:ext uri="{28A0092B-C50C-407E-A947-70E740481C1C}">
                <a14:useLocalDpi xmlns:a14="http://schemas.microsoft.com/office/drawing/2010/main" val="0"/>
              </a:ext>
            </a:extLst>
          </a:blip>
          <a:srcRect l="3717" t="12046" b="48198"/>
          <a:stretch/>
        </p:blipFill>
        <p:spPr bwMode="auto">
          <a:xfrm>
            <a:off x="2989571" y="2265751"/>
            <a:ext cx="2057399" cy="761251"/>
          </a:xfrm>
          <a:prstGeom prst="rect">
            <a:avLst/>
          </a:prstGeom>
          <a:noFill/>
          <a:ln>
            <a:noFill/>
          </a:ln>
          <a:extLst>
            <a:ext uri="{53640926-AAD7-44D8-BBD7-CCE9431645EC}">
              <a14:shadowObscured xmlns:a14="http://schemas.microsoft.com/office/drawing/2010/main"/>
            </a:ext>
          </a:extLst>
        </p:spPr>
      </p:pic>
      <p:sp>
        <p:nvSpPr>
          <p:cNvPr id="27" name="Text Placeholder 3">
            <a:extLst>
              <a:ext uri="{FF2B5EF4-FFF2-40B4-BE49-F238E27FC236}">
                <a16:creationId xmlns:a16="http://schemas.microsoft.com/office/drawing/2014/main" id="{7F3439B0-7B64-4D1B-8327-7AE5AFEBD15F}"/>
              </a:ext>
            </a:extLst>
          </p:cNvPr>
          <p:cNvSpPr txBox="1">
            <a:spLocks/>
          </p:cNvSpPr>
          <p:nvPr/>
        </p:nvSpPr>
        <p:spPr>
          <a:xfrm>
            <a:off x="5174509" y="1262362"/>
            <a:ext cx="2591921" cy="804965"/>
          </a:xfrm>
          <a:prstGeom prst="rect">
            <a:avLst/>
          </a:prstGeom>
        </p:spPr>
        <p:txBody>
          <a:bodyPr vert="horz" lIns="91440" tIns="45720" rIns="91440" bIns="45720" rtlCol="0">
            <a:normAutofit fontScale="92500"/>
          </a:bodyPr>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1pPr>
            <a:lvl2pPr marL="457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pPr algn="ctr">
              <a:buClr>
                <a:schemeClr val="accent1"/>
              </a:buClr>
            </a:pPr>
            <a:r>
              <a:rPr lang="en-US" sz="2400" b="1" dirty="0">
                <a:solidFill>
                  <a:schemeClr val="accent1"/>
                </a:solidFill>
                <a:effectLst>
                  <a:outerShdw blurRad="38100" dist="38100" dir="2700000" algn="tl">
                    <a:srgbClr val="000000">
                      <a:alpha val="43137"/>
                    </a:srgbClr>
                  </a:outerShdw>
                </a:effectLst>
              </a:rPr>
              <a:t>DO NOT REMOVE RED SEALS</a:t>
            </a:r>
          </a:p>
        </p:txBody>
      </p:sp>
    </p:spTree>
    <p:extLst>
      <p:ext uri="{BB962C8B-B14F-4D97-AF65-F5344CB8AC3E}">
        <p14:creationId xmlns:p14="http://schemas.microsoft.com/office/powerpoint/2010/main" val="32612063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5D125-836D-4F30-9D6A-C13F65C4F62C}"/>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00BA7CD1-9C33-4BEC-9154-B55D58D26DF2}"/>
              </a:ext>
            </a:extLst>
          </p:cNvPr>
          <p:cNvSpPr>
            <a:spLocks noGrp="1"/>
          </p:cNvSpPr>
          <p:nvPr>
            <p:ph idx="1"/>
          </p:nvPr>
        </p:nvSpPr>
        <p:spPr>
          <a:xfrm>
            <a:off x="998574" y="1663570"/>
            <a:ext cx="7146851" cy="4508370"/>
          </a:xfrm>
        </p:spPr>
        <p:txBody>
          <a:bodyPr>
            <a:normAutofit fontScale="92500" lnSpcReduction="20000"/>
          </a:bodyPr>
          <a:lstStyle/>
          <a:p>
            <a:pPr marL="0" indent="0">
              <a:buNone/>
            </a:pPr>
            <a:r>
              <a:rPr lang="en-US" dirty="0"/>
              <a:t>Record Seal Numbers on Security Log</a:t>
            </a:r>
          </a:p>
          <a:p>
            <a:pPr lvl="1"/>
            <a:r>
              <a:rPr lang="en-US" dirty="0"/>
              <a:t>Blue Supply Box</a:t>
            </a:r>
          </a:p>
          <a:p>
            <a:pPr lvl="1"/>
            <a:r>
              <a:rPr lang="en-US" dirty="0"/>
              <a:t>Poll Pad</a:t>
            </a:r>
          </a:p>
          <a:p>
            <a:pPr lvl="1"/>
            <a:r>
              <a:rPr lang="en-US" dirty="0"/>
              <a:t>Voting Equipment</a:t>
            </a:r>
          </a:p>
          <a:p>
            <a:pPr marL="57151" indent="0">
              <a:spcBef>
                <a:spcPts val="0"/>
              </a:spcBef>
              <a:buNone/>
            </a:pPr>
            <a:endParaRPr lang="en-US" sz="800" dirty="0"/>
          </a:p>
          <a:p>
            <a:r>
              <a:rPr lang="en-US" dirty="0"/>
              <a:t>Securing Voting Equipment and Supplies</a:t>
            </a:r>
          </a:p>
          <a:p>
            <a:pPr lvl="1"/>
            <a:r>
              <a:rPr lang="en-US" dirty="0"/>
              <a:t>Blue supply box.</a:t>
            </a:r>
          </a:p>
          <a:p>
            <a:pPr lvl="1"/>
            <a:r>
              <a:rPr lang="en-US" dirty="0"/>
              <a:t>Voting equipment. </a:t>
            </a:r>
          </a:p>
          <a:p>
            <a:pPr lvl="1"/>
            <a:r>
              <a:rPr lang="en-US" dirty="0"/>
              <a:t>Setting up voter assistance center. </a:t>
            </a:r>
          </a:p>
          <a:p>
            <a:pPr lvl="1"/>
            <a:r>
              <a:rPr lang="en-US" dirty="0"/>
              <a:t>Early voting and Election Day opening.</a:t>
            </a:r>
          </a:p>
          <a:p>
            <a:pPr lvl="1"/>
            <a:r>
              <a:rPr lang="en-US" dirty="0"/>
              <a:t>Early voting and Election Night closing.</a:t>
            </a:r>
          </a:p>
          <a:p>
            <a:pPr lvl="1"/>
            <a:r>
              <a:rPr lang="en-US" dirty="0"/>
              <a:t>Early voting ballot return.</a:t>
            </a:r>
          </a:p>
          <a:p>
            <a:pPr lvl="1"/>
            <a:r>
              <a:rPr lang="en-US" dirty="0"/>
              <a:t>Election Night voting equipment and ballot return.</a:t>
            </a:r>
          </a:p>
          <a:p>
            <a:pPr marL="57151" indent="0">
              <a:buNone/>
            </a:pPr>
            <a:endParaRPr lang="en-US" dirty="0"/>
          </a:p>
        </p:txBody>
      </p:sp>
      <p:sp>
        <p:nvSpPr>
          <p:cNvPr id="4" name="Subtitle 3">
            <a:extLst>
              <a:ext uri="{FF2B5EF4-FFF2-40B4-BE49-F238E27FC236}">
                <a16:creationId xmlns:a16="http://schemas.microsoft.com/office/drawing/2014/main" id="{84B2039E-45F8-4969-A856-3596BEF4CA14}"/>
              </a:ext>
            </a:extLst>
          </p:cNvPr>
          <p:cNvSpPr>
            <a:spLocks noGrp="1"/>
          </p:cNvSpPr>
          <p:nvPr>
            <p:ph type="subTitle" idx="13"/>
          </p:nvPr>
        </p:nvSpPr>
        <p:spPr>
          <a:xfrm>
            <a:off x="482602" y="673102"/>
            <a:ext cx="7244225" cy="390322"/>
          </a:xfrm>
        </p:spPr>
        <p:txBody>
          <a:bodyPr>
            <a:normAutofit lnSpcReduction="10000"/>
          </a:bodyPr>
          <a:lstStyle/>
          <a:p>
            <a:r>
              <a:rPr lang="en-US" dirty="0"/>
              <a:t>SECURITY SEALS AND LOGS</a:t>
            </a:r>
          </a:p>
        </p:txBody>
      </p:sp>
      <p:sp>
        <p:nvSpPr>
          <p:cNvPr id="6" name="Slide Number Placeholder 5">
            <a:extLst>
              <a:ext uri="{FF2B5EF4-FFF2-40B4-BE49-F238E27FC236}">
                <a16:creationId xmlns:a16="http://schemas.microsoft.com/office/drawing/2014/main" id="{E91ECC7C-66A5-4E99-97B1-345F38BC885F}"/>
              </a:ext>
            </a:extLst>
          </p:cNvPr>
          <p:cNvSpPr>
            <a:spLocks noGrp="1"/>
          </p:cNvSpPr>
          <p:nvPr>
            <p:ph type="sldNum" sz="quarter" idx="12"/>
          </p:nvPr>
        </p:nvSpPr>
        <p:spPr/>
        <p:txBody>
          <a:bodyPr/>
          <a:lstStyle/>
          <a:p>
            <a:fld id="{DD59F85E-000D-4D58-AD2E-34FE657D23CF}" type="slidenum">
              <a:rPr lang="en-US" smtClean="0"/>
              <a:t>83</a:t>
            </a:fld>
            <a:endParaRPr lang="en-US" dirty="0"/>
          </a:p>
        </p:txBody>
      </p:sp>
      <p:sp>
        <p:nvSpPr>
          <p:cNvPr id="13" name="Footer Placeholder 4">
            <a:extLst>
              <a:ext uri="{FF2B5EF4-FFF2-40B4-BE49-F238E27FC236}">
                <a16:creationId xmlns:a16="http://schemas.microsoft.com/office/drawing/2014/main" id="{C8C9C2F1-930F-42CB-BBEE-1D7A8A5C93F3}"/>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Tree>
    <p:extLst>
      <p:ext uri="{BB962C8B-B14F-4D97-AF65-F5344CB8AC3E}">
        <p14:creationId xmlns:p14="http://schemas.microsoft.com/office/powerpoint/2010/main" val="59278100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AC639-68F5-4209-8C71-E5AB01E26879}"/>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B88E52D8-1598-4A62-880C-174B339AD5AA}"/>
              </a:ext>
            </a:extLst>
          </p:cNvPr>
          <p:cNvSpPr>
            <a:spLocks noGrp="1"/>
          </p:cNvSpPr>
          <p:nvPr>
            <p:ph idx="1"/>
          </p:nvPr>
        </p:nvSpPr>
        <p:spPr>
          <a:xfrm>
            <a:off x="647700" y="1689107"/>
            <a:ext cx="7810499" cy="3441693"/>
          </a:xfrm>
        </p:spPr>
        <p:txBody>
          <a:bodyPr/>
          <a:lstStyle/>
          <a:p>
            <a:r>
              <a:rPr lang="en-US" dirty="0"/>
              <a:t>Securing Voting Equipment and Supplies</a:t>
            </a:r>
          </a:p>
          <a:p>
            <a:pPr lvl="1"/>
            <a:r>
              <a:rPr lang="en-US" dirty="0"/>
              <a:t>Voting equipment. </a:t>
            </a:r>
          </a:p>
          <a:p>
            <a:pPr lvl="1"/>
            <a:r>
              <a:rPr lang="en-US" dirty="0"/>
              <a:t>Blue supply box.</a:t>
            </a:r>
          </a:p>
          <a:p>
            <a:pPr lvl="1"/>
            <a:r>
              <a:rPr lang="en-US" dirty="0"/>
              <a:t>Setting up voter assistance center. </a:t>
            </a:r>
          </a:p>
          <a:p>
            <a:pPr lvl="1"/>
            <a:r>
              <a:rPr lang="en-US" dirty="0"/>
              <a:t>Election Morning setup.</a:t>
            </a:r>
          </a:p>
          <a:p>
            <a:pPr lvl="1"/>
            <a:r>
              <a:rPr lang="en-US" dirty="0"/>
              <a:t>Election Night setup.</a:t>
            </a:r>
          </a:p>
          <a:p>
            <a:pPr lvl="1"/>
            <a:r>
              <a:rPr lang="en-US" dirty="0"/>
              <a:t>Election Night equipment and black transport bag return.</a:t>
            </a:r>
          </a:p>
        </p:txBody>
      </p:sp>
      <p:sp>
        <p:nvSpPr>
          <p:cNvPr id="4" name="Subtitle 3">
            <a:extLst>
              <a:ext uri="{FF2B5EF4-FFF2-40B4-BE49-F238E27FC236}">
                <a16:creationId xmlns:a16="http://schemas.microsoft.com/office/drawing/2014/main" id="{9DEDDC32-CC83-4F1B-8DFF-149ED5D2F607}"/>
              </a:ext>
            </a:extLst>
          </p:cNvPr>
          <p:cNvSpPr>
            <a:spLocks noGrp="1"/>
          </p:cNvSpPr>
          <p:nvPr>
            <p:ph type="subTitle" idx="13"/>
          </p:nvPr>
        </p:nvSpPr>
        <p:spPr>
          <a:xfrm>
            <a:off x="393700" y="673102"/>
            <a:ext cx="7333127" cy="390322"/>
          </a:xfrm>
        </p:spPr>
        <p:txBody>
          <a:bodyPr>
            <a:normAutofit lnSpcReduction="10000"/>
          </a:bodyPr>
          <a:lstStyle/>
          <a:p>
            <a:r>
              <a:rPr lang="en-US" dirty="0"/>
              <a:t>SECURING VOTING EQUIPMENT AND ELECTION SUPPLIES</a:t>
            </a:r>
          </a:p>
          <a:p>
            <a:endParaRPr lang="en-US" dirty="0"/>
          </a:p>
        </p:txBody>
      </p:sp>
      <p:sp>
        <p:nvSpPr>
          <p:cNvPr id="6" name="Text Placeholder 3">
            <a:extLst>
              <a:ext uri="{FF2B5EF4-FFF2-40B4-BE49-F238E27FC236}">
                <a16:creationId xmlns:a16="http://schemas.microsoft.com/office/drawing/2014/main" id="{DD6B9A08-8CB9-4EED-9DAB-5F3E0B82C3A5}"/>
              </a:ext>
            </a:extLst>
          </p:cNvPr>
          <p:cNvSpPr txBox="1">
            <a:spLocks/>
          </p:cNvSpPr>
          <p:nvPr/>
        </p:nvSpPr>
        <p:spPr>
          <a:xfrm>
            <a:off x="647699" y="5310908"/>
            <a:ext cx="7810499" cy="1013692"/>
          </a:xfrm>
          <a:prstGeom prst="rect">
            <a:avLst/>
          </a:prstGeom>
        </p:spPr>
        <p:txBody>
          <a:bodyPr vert="horz" lIns="91440" tIns="45720" rIns="91440" bIns="45720" rtlCol="0">
            <a:normAutofit/>
          </a:bodyPr>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1pPr>
            <a:lvl2pPr marL="457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pPr algn="ctr">
              <a:buClr>
                <a:schemeClr val="accent1"/>
              </a:buClr>
            </a:pPr>
            <a:r>
              <a:rPr lang="en-US" sz="2400" b="1" dirty="0">
                <a:solidFill>
                  <a:schemeClr val="accent1"/>
                </a:solidFill>
                <a:effectLst>
                  <a:outerShdw blurRad="38100" dist="38100" dir="2700000" algn="tl">
                    <a:srgbClr val="000000">
                      <a:alpha val="43137"/>
                    </a:srgbClr>
                  </a:outerShdw>
                </a:effectLst>
              </a:rPr>
              <a:t>TWO PEOPLE MUST ACCOMPANY VOTING EQUIPMENT AND TRANSPORT BAG</a:t>
            </a:r>
          </a:p>
        </p:txBody>
      </p:sp>
      <p:sp>
        <p:nvSpPr>
          <p:cNvPr id="7" name="Slide Number Placeholder 6">
            <a:extLst>
              <a:ext uri="{FF2B5EF4-FFF2-40B4-BE49-F238E27FC236}">
                <a16:creationId xmlns:a16="http://schemas.microsoft.com/office/drawing/2014/main" id="{691C82CC-0DC9-4AF8-ABC4-C250C83945C5}"/>
              </a:ext>
            </a:extLst>
          </p:cNvPr>
          <p:cNvSpPr>
            <a:spLocks noGrp="1"/>
          </p:cNvSpPr>
          <p:nvPr>
            <p:ph type="sldNum" sz="quarter" idx="12"/>
          </p:nvPr>
        </p:nvSpPr>
        <p:spPr/>
        <p:txBody>
          <a:bodyPr/>
          <a:lstStyle/>
          <a:p>
            <a:fld id="{DD59F85E-000D-4D58-AD2E-34FE657D23CF}" type="slidenum">
              <a:rPr lang="en-US" smtClean="0"/>
              <a:t>84</a:t>
            </a:fld>
            <a:endParaRPr lang="en-US" dirty="0"/>
          </a:p>
        </p:txBody>
      </p:sp>
      <p:sp>
        <p:nvSpPr>
          <p:cNvPr id="8" name="Footer Placeholder 4">
            <a:extLst>
              <a:ext uri="{FF2B5EF4-FFF2-40B4-BE49-F238E27FC236}">
                <a16:creationId xmlns:a16="http://schemas.microsoft.com/office/drawing/2014/main" id="{3E575548-68B9-475F-9AF5-8D9AE0E22908}"/>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Tree>
    <p:extLst>
      <p:ext uri="{BB962C8B-B14F-4D97-AF65-F5344CB8AC3E}">
        <p14:creationId xmlns:p14="http://schemas.microsoft.com/office/powerpoint/2010/main" val="272100246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188B83-234D-489A-B456-1D23D01F2995}"/>
              </a:ext>
            </a:extLst>
          </p:cNvPr>
          <p:cNvSpPr>
            <a:spLocks noGrp="1"/>
          </p:cNvSpPr>
          <p:nvPr>
            <p:ph type="title"/>
          </p:nvPr>
        </p:nvSpPr>
        <p:spPr>
          <a:xfrm>
            <a:off x="1049550" y="2451100"/>
            <a:ext cx="7345693" cy="2403168"/>
          </a:xfrm>
        </p:spPr>
        <p:txBody>
          <a:bodyPr/>
          <a:lstStyle/>
          <a:p>
            <a:r>
              <a:rPr lang="en-US" dirty="0"/>
              <a:t>Section 11</a:t>
            </a:r>
            <a:br>
              <a:rPr lang="en-US" dirty="0"/>
            </a:br>
            <a:r>
              <a:rPr lang="en-US" b="1" dirty="0"/>
              <a:t>Voter Assistance Center Layout</a:t>
            </a:r>
          </a:p>
        </p:txBody>
      </p:sp>
      <p:sp>
        <p:nvSpPr>
          <p:cNvPr id="5" name="Slide Number Placeholder 4">
            <a:extLst>
              <a:ext uri="{FF2B5EF4-FFF2-40B4-BE49-F238E27FC236}">
                <a16:creationId xmlns:a16="http://schemas.microsoft.com/office/drawing/2014/main" id="{F41241EA-8E72-4BFC-B002-ABCA887FF1F1}"/>
              </a:ext>
            </a:extLst>
          </p:cNvPr>
          <p:cNvSpPr>
            <a:spLocks noGrp="1"/>
          </p:cNvSpPr>
          <p:nvPr>
            <p:ph type="sldNum" sz="quarter" idx="12"/>
          </p:nvPr>
        </p:nvSpPr>
        <p:spPr/>
        <p:txBody>
          <a:bodyPr/>
          <a:lstStyle/>
          <a:p>
            <a:fld id="{DD59F85E-000D-4D58-AD2E-34FE657D23CF}" type="slidenum">
              <a:rPr lang="en-US" smtClean="0"/>
              <a:t>85</a:t>
            </a:fld>
            <a:endParaRPr lang="en-US" dirty="0"/>
          </a:p>
        </p:txBody>
      </p:sp>
      <p:sp>
        <p:nvSpPr>
          <p:cNvPr id="4" name="Footer Placeholder 3">
            <a:extLst>
              <a:ext uri="{FF2B5EF4-FFF2-40B4-BE49-F238E27FC236}">
                <a16:creationId xmlns:a16="http://schemas.microsoft.com/office/drawing/2014/main" id="{531C54A4-F8F8-4F4E-9F63-93AB27EBCA59}"/>
              </a:ext>
            </a:extLst>
          </p:cNvPr>
          <p:cNvSpPr>
            <a:spLocks noGrp="1"/>
          </p:cNvSpPr>
          <p:nvPr>
            <p:ph type="ftr" sz="quarter" idx="4294967295"/>
          </p:nvPr>
        </p:nvSpPr>
        <p:spPr>
          <a:xfrm>
            <a:off x="5124450" y="6562725"/>
            <a:ext cx="4019550" cy="231775"/>
          </a:xfrm>
        </p:spPr>
        <p:txBody>
          <a:bodyPr/>
          <a:lstStyle/>
          <a:p>
            <a:r>
              <a:rPr lang="en-US" dirty="0"/>
              <a:t>PRESIDENTIAL GENERAL ELECTION	|  NOVEMBER 3, 2020</a:t>
            </a:r>
          </a:p>
        </p:txBody>
      </p:sp>
    </p:spTree>
    <p:extLst>
      <p:ext uri="{BB962C8B-B14F-4D97-AF65-F5344CB8AC3E}">
        <p14:creationId xmlns:p14="http://schemas.microsoft.com/office/powerpoint/2010/main" val="419153323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9B2F3-6187-4BF1-B72B-6744BEE66F5B}"/>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AE029A4C-03A0-44B2-B9E0-CA6251405120}"/>
              </a:ext>
            </a:extLst>
          </p:cNvPr>
          <p:cNvSpPr>
            <a:spLocks noGrp="1"/>
          </p:cNvSpPr>
          <p:nvPr>
            <p:ph idx="1"/>
          </p:nvPr>
        </p:nvSpPr>
        <p:spPr>
          <a:xfrm>
            <a:off x="457200" y="1427357"/>
            <a:ext cx="8305800" cy="4208066"/>
          </a:xfrm>
        </p:spPr>
        <p:txBody>
          <a:bodyPr>
            <a:normAutofit/>
          </a:bodyPr>
          <a:lstStyle/>
          <a:p>
            <a:pPr marL="0" indent="0">
              <a:buNone/>
            </a:pPr>
            <a:r>
              <a:rPr lang="en-US" dirty="0"/>
              <a:t>Physical (Social) Distancing</a:t>
            </a:r>
          </a:p>
          <a:p>
            <a:r>
              <a:rPr lang="en-US" sz="2000" dirty="0"/>
              <a:t>Maintain 6-feet of distance between yourself and others.</a:t>
            </a:r>
          </a:p>
          <a:p>
            <a:r>
              <a:rPr lang="en-US" sz="2000" dirty="0"/>
              <a:t>Configure voting area to allow for at least 6-feet of distance between:</a:t>
            </a:r>
          </a:p>
          <a:p>
            <a:pPr lvl="1"/>
            <a:r>
              <a:rPr lang="en-US" sz="1600" dirty="0"/>
              <a:t>Booths.</a:t>
            </a:r>
          </a:p>
          <a:p>
            <a:pPr lvl="1"/>
            <a:r>
              <a:rPr lang="en-US" sz="1600" dirty="0"/>
              <a:t>Voting stations. </a:t>
            </a:r>
          </a:p>
          <a:p>
            <a:pPr lvl="1"/>
            <a:r>
              <a:rPr lang="en-US" sz="1600" dirty="0"/>
              <a:t>Paths of travel.</a:t>
            </a:r>
          </a:p>
          <a:p>
            <a:pPr marL="0" indent="0">
              <a:buNone/>
            </a:pPr>
            <a:r>
              <a:rPr lang="en-US" dirty="0"/>
              <a:t>Signage </a:t>
            </a:r>
            <a:r>
              <a:rPr lang="en-US" sz="2000" dirty="0"/>
              <a:t>	</a:t>
            </a:r>
          </a:p>
          <a:p>
            <a:r>
              <a:rPr lang="en-US" sz="2000" dirty="0"/>
              <a:t>Place blue masking tape on the floor every 6-feet in the shape of arrows to guide voters along the one-way voting route.</a:t>
            </a:r>
          </a:p>
        </p:txBody>
      </p:sp>
      <p:sp>
        <p:nvSpPr>
          <p:cNvPr id="4" name="Subtitle 3">
            <a:extLst>
              <a:ext uri="{FF2B5EF4-FFF2-40B4-BE49-F238E27FC236}">
                <a16:creationId xmlns:a16="http://schemas.microsoft.com/office/drawing/2014/main" id="{E35E63CD-FE99-4C75-8A30-4FBB28C00C2D}"/>
              </a:ext>
            </a:extLst>
          </p:cNvPr>
          <p:cNvSpPr>
            <a:spLocks noGrp="1"/>
          </p:cNvSpPr>
          <p:nvPr>
            <p:ph type="subTitle" idx="13"/>
          </p:nvPr>
        </p:nvSpPr>
        <p:spPr/>
        <p:txBody>
          <a:bodyPr>
            <a:normAutofit lnSpcReduction="10000"/>
          </a:bodyPr>
          <a:lstStyle/>
          <a:p>
            <a:r>
              <a:rPr lang="en-US" cap="none" dirty="0"/>
              <a:t>VOTER ASSISTANCE CENTER LAYOUT</a:t>
            </a:r>
          </a:p>
        </p:txBody>
      </p:sp>
      <p:sp>
        <p:nvSpPr>
          <p:cNvPr id="7" name="Content Placeholder 2">
            <a:extLst>
              <a:ext uri="{FF2B5EF4-FFF2-40B4-BE49-F238E27FC236}">
                <a16:creationId xmlns:a16="http://schemas.microsoft.com/office/drawing/2014/main" id="{214B0C93-FB4B-40B4-A514-41CCA0A361BF}"/>
              </a:ext>
            </a:extLst>
          </p:cNvPr>
          <p:cNvSpPr txBox="1">
            <a:spLocks/>
          </p:cNvSpPr>
          <p:nvPr/>
        </p:nvSpPr>
        <p:spPr>
          <a:xfrm>
            <a:off x="593733" y="1413926"/>
            <a:ext cx="6899127" cy="2700874"/>
          </a:xfrm>
          <a:prstGeom prst="rect">
            <a:avLst/>
          </a:prstGeom>
        </p:spPr>
        <p:txBody>
          <a:bodyPr vert="horz" lIns="91440" tIns="45720" rIns="91440" bIns="45720" rtlCol="0">
            <a:normAutofit/>
          </a:bodyPr>
          <a:lstStyle>
            <a:lvl1pPr marL="342906" indent="-342906" algn="l" defTabSz="457207" rtl="0" eaLnBrk="1" latinLnBrk="0" hangingPunct="1">
              <a:spcBef>
                <a:spcPts val="1000"/>
              </a:spcBef>
              <a:spcAft>
                <a:spcPts val="0"/>
              </a:spcAft>
              <a:buClr>
                <a:schemeClr val="accent1"/>
              </a:buClr>
              <a:buSzPct val="80000"/>
              <a:buFont typeface="Courier New" panose="02070309020205020404" pitchFamily="49" charset="0"/>
              <a:buChar char="o"/>
              <a:defRPr sz="24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accent1"/>
              </a:buClr>
              <a:buSzPct val="80000"/>
              <a:buFont typeface="Courier New" panose="02070309020205020404" pitchFamily="49" charset="0"/>
              <a:buChar char="o"/>
              <a:defRPr sz="20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accent1"/>
              </a:buClr>
              <a:buSzPct val="80000"/>
              <a:buFont typeface="Courier New" panose="02070309020205020404" pitchFamily="49" charset="0"/>
              <a:buChar char="o"/>
              <a:defRPr sz="18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accent1"/>
              </a:buClr>
              <a:buSzPct val="80000"/>
              <a:buFont typeface="Courier New" panose="02070309020205020404" pitchFamily="49" charset="0"/>
              <a:buChar char="o"/>
              <a:defRPr sz="16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accent1"/>
              </a:buClr>
              <a:buSzPct val="80000"/>
              <a:buFont typeface="Courier New" panose="02070309020205020404" pitchFamily="49" charset="0"/>
              <a:buChar char="o"/>
              <a:defRPr sz="16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endParaRPr lang="en-US" dirty="0"/>
          </a:p>
        </p:txBody>
      </p:sp>
      <p:sp>
        <p:nvSpPr>
          <p:cNvPr id="6" name="Slide Number Placeholder 5">
            <a:extLst>
              <a:ext uri="{FF2B5EF4-FFF2-40B4-BE49-F238E27FC236}">
                <a16:creationId xmlns:a16="http://schemas.microsoft.com/office/drawing/2014/main" id="{63820537-F3B9-4528-9182-FAFE2E3463D7}"/>
              </a:ext>
            </a:extLst>
          </p:cNvPr>
          <p:cNvSpPr>
            <a:spLocks noGrp="1"/>
          </p:cNvSpPr>
          <p:nvPr>
            <p:ph type="sldNum" sz="quarter" idx="12"/>
          </p:nvPr>
        </p:nvSpPr>
        <p:spPr/>
        <p:txBody>
          <a:bodyPr/>
          <a:lstStyle/>
          <a:p>
            <a:fld id="{DD59F85E-000D-4D58-AD2E-34FE657D23CF}" type="slidenum">
              <a:rPr lang="en-US" smtClean="0"/>
              <a:t>86</a:t>
            </a:fld>
            <a:endParaRPr lang="en-US" dirty="0"/>
          </a:p>
        </p:txBody>
      </p:sp>
      <p:sp>
        <p:nvSpPr>
          <p:cNvPr id="11" name="Footer Placeholder 4">
            <a:extLst>
              <a:ext uri="{FF2B5EF4-FFF2-40B4-BE49-F238E27FC236}">
                <a16:creationId xmlns:a16="http://schemas.microsoft.com/office/drawing/2014/main" id="{82C82E37-E6F9-49AE-A3BF-F3755286DFE2}"/>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
        <p:nvSpPr>
          <p:cNvPr id="5" name="Arrow: Right 4">
            <a:extLst>
              <a:ext uri="{FF2B5EF4-FFF2-40B4-BE49-F238E27FC236}">
                <a16:creationId xmlns:a16="http://schemas.microsoft.com/office/drawing/2014/main" id="{7EEB6B6C-0BA4-4A85-B9FF-3251FECFCFDC}"/>
              </a:ext>
            </a:extLst>
          </p:cNvPr>
          <p:cNvSpPr/>
          <p:nvPr/>
        </p:nvSpPr>
        <p:spPr>
          <a:xfrm>
            <a:off x="914400" y="5635422"/>
            <a:ext cx="1701800" cy="54947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Right 9">
            <a:extLst>
              <a:ext uri="{FF2B5EF4-FFF2-40B4-BE49-F238E27FC236}">
                <a16:creationId xmlns:a16="http://schemas.microsoft.com/office/drawing/2014/main" id="{17B8C0E5-C932-4F32-8B4B-27EA1C35658D}"/>
              </a:ext>
            </a:extLst>
          </p:cNvPr>
          <p:cNvSpPr/>
          <p:nvPr/>
        </p:nvSpPr>
        <p:spPr>
          <a:xfrm>
            <a:off x="5219700" y="5635422"/>
            <a:ext cx="1701800" cy="54947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1A730E59-738F-490A-B7B9-0BAA13069BEC}"/>
              </a:ext>
            </a:extLst>
          </p:cNvPr>
          <p:cNvCxnSpPr/>
          <p:nvPr/>
        </p:nvCxnSpPr>
        <p:spPr>
          <a:xfrm>
            <a:off x="2781300" y="5910160"/>
            <a:ext cx="2276664" cy="0"/>
          </a:xfrm>
          <a:prstGeom prst="straightConnector1">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DA7F297F-0FBD-4650-A813-91116F03ED32}"/>
              </a:ext>
            </a:extLst>
          </p:cNvPr>
          <p:cNvSpPr txBox="1">
            <a:spLocks/>
          </p:cNvSpPr>
          <p:nvPr/>
        </p:nvSpPr>
        <p:spPr>
          <a:xfrm>
            <a:off x="3487833" y="5479171"/>
            <a:ext cx="872935" cy="430990"/>
          </a:xfrm>
          <a:prstGeom prst="rect">
            <a:avLst/>
          </a:prstGeom>
        </p:spPr>
        <p:txBody>
          <a:bodyPr vert="horz" lIns="91440" tIns="45720" rIns="91440" bIns="45720" rtlCol="0">
            <a:normAutofit/>
          </a:bodyPr>
          <a:lstStyle>
            <a:lvl1pPr marL="342906" indent="-342906" algn="l" defTabSz="457207" rtl="0" eaLnBrk="1" latinLnBrk="0" hangingPunct="1">
              <a:spcBef>
                <a:spcPts val="1000"/>
              </a:spcBef>
              <a:spcAft>
                <a:spcPts val="0"/>
              </a:spcAft>
              <a:buClr>
                <a:schemeClr val="accent1"/>
              </a:buClr>
              <a:buSzPct val="80000"/>
              <a:buFont typeface="Courier New" panose="02070309020205020404" pitchFamily="49" charset="0"/>
              <a:buChar char="o"/>
              <a:defRPr sz="2400" b="0" i="0" kern="1200">
                <a:solidFill>
                  <a:schemeClr val="bg1"/>
                </a:solidFill>
                <a:effectLst>
                  <a:outerShdw blurRad="38100" dist="38100" dir="2700000" algn="tl">
                    <a:srgbClr val="000000">
                      <a:alpha val="43137"/>
                    </a:srgbClr>
                  </a:outerShdw>
                </a:effectLst>
                <a:latin typeface="+mj-lt"/>
                <a:ea typeface="+mj-ea"/>
                <a:cs typeface="+mj-cs"/>
              </a:defRPr>
            </a:lvl1pPr>
            <a:lvl2pPr marL="742962" indent="-285755" algn="l" defTabSz="457207" rtl="0" eaLnBrk="1" latinLnBrk="0" hangingPunct="1">
              <a:spcBef>
                <a:spcPts val="1000"/>
              </a:spcBef>
              <a:spcAft>
                <a:spcPts val="0"/>
              </a:spcAft>
              <a:buClr>
                <a:schemeClr val="accent1"/>
              </a:buClr>
              <a:buSzPct val="80000"/>
              <a:buFont typeface="Courier New" panose="02070309020205020404" pitchFamily="49" charset="0"/>
              <a:buChar char="o"/>
              <a:defRPr sz="2000" b="0" i="0" kern="1200">
                <a:solidFill>
                  <a:schemeClr val="bg1"/>
                </a:solidFill>
                <a:effectLst>
                  <a:outerShdw blurRad="38100" dist="38100" dir="2700000" algn="tl">
                    <a:srgbClr val="000000">
                      <a:alpha val="43137"/>
                    </a:srgbClr>
                  </a:outerShdw>
                </a:effectLst>
                <a:latin typeface="+mj-lt"/>
                <a:ea typeface="+mj-ea"/>
                <a:cs typeface="+mj-cs"/>
              </a:defRPr>
            </a:lvl2pPr>
            <a:lvl3pPr marL="1143020" indent="-228604" algn="l" defTabSz="457207" rtl="0" eaLnBrk="1" latinLnBrk="0" hangingPunct="1">
              <a:spcBef>
                <a:spcPts val="1000"/>
              </a:spcBef>
              <a:spcAft>
                <a:spcPts val="0"/>
              </a:spcAft>
              <a:buClr>
                <a:schemeClr val="accent1"/>
              </a:buClr>
              <a:buSzPct val="80000"/>
              <a:buFont typeface="Courier New" panose="02070309020205020404" pitchFamily="49" charset="0"/>
              <a:buChar char="o"/>
              <a:defRPr sz="1800" b="0" i="0" kern="1200">
                <a:solidFill>
                  <a:schemeClr val="bg1"/>
                </a:solidFill>
                <a:effectLst>
                  <a:outerShdw blurRad="38100" dist="38100" dir="2700000" algn="tl">
                    <a:srgbClr val="000000">
                      <a:alpha val="43137"/>
                    </a:srgbClr>
                  </a:outerShdw>
                </a:effectLst>
                <a:latin typeface="+mj-lt"/>
                <a:ea typeface="+mj-ea"/>
                <a:cs typeface="+mj-cs"/>
              </a:defRPr>
            </a:lvl3pPr>
            <a:lvl4pPr marL="1600227" indent="-228604" algn="l" defTabSz="457207" rtl="0" eaLnBrk="1" latinLnBrk="0" hangingPunct="1">
              <a:spcBef>
                <a:spcPts val="1000"/>
              </a:spcBef>
              <a:spcAft>
                <a:spcPts val="0"/>
              </a:spcAft>
              <a:buClr>
                <a:schemeClr val="accent1"/>
              </a:buClr>
              <a:buSzPct val="80000"/>
              <a:buFont typeface="Courier New" panose="02070309020205020404" pitchFamily="49" charset="0"/>
              <a:buChar char="o"/>
              <a:defRPr sz="1600" b="0" i="0" kern="1200">
                <a:solidFill>
                  <a:schemeClr val="bg1"/>
                </a:solidFill>
                <a:effectLst>
                  <a:outerShdw blurRad="38100" dist="38100" dir="2700000" algn="tl">
                    <a:srgbClr val="000000">
                      <a:alpha val="43137"/>
                    </a:srgbClr>
                  </a:outerShdw>
                </a:effectLst>
                <a:latin typeface="+mj-lt"/>
                <a:ea typeface="+mj-ea"/>
                <a:cs typeface="+mj-cs"/>
              </a:defRPr>
            </a:lvl4pPr>
            <a:lvl5pPr marL="2057434" indent="-228604" algn="l" defTabSz="457207" rtl="0" eaLnBrk="1" latinLnBrk="0" hangingPunct="1">
              <a:spcBef>
                <a:spcPts val="1000"/>
              </a:spcBef>
              <a:spcAft>
                <a:spcPts val="0"/>
              </a:spcAft>
              <a:buClr>
                <a:schemeClr val="accent1"/>
              </a:buClr>
              <a:buSzPct val="80000"/>
              <a:buFont typeface="Courier New" panose="02070309020205020404" pitchFamily="49" charset="0"/>
              <a:buChar char="o"/>
              <a:defRPr sz="1600" b="0" i="0" kern="1200">
                <a:solidFill>
                  <a:schemeClr val="bg1"/>
                </a:solidFill>
                <a:effectLst>
                  <a:outerShdw blurRad="38100" dist="38100" dir="2700000" algn="tl">
                    <a:srgbClr val="000000">
                      <a:alpha val="43137"/>
                    </a:srgbClr>
                  </a:outerShdw>
                </a:effectLst>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Courier New" panose="02070309020205020404" pitchFamily="49" charset="0"/>
              <a:buNone/>
            </a:pPr>
            <a:r>
              <a:rPr lang="en-US" sz="1800" dirty="0"/>
              <a:t>6 feet</a:t>
            </a:r>
            <a:endParaRPr lang="en-US" sz="1600" dirty="0"/>
          </a:p>
        </p:txBody>
      </p:sp>
    </p:spTree>
    <p:extLst>
      <p:ext uri="{BB962C8B-B14F-4D97-AF65-F5344CB8AC3E}">
        <p14:creationId xmlns:p14="http://schemas.microsoft.com/office/powerpoint/2010/main" val="325391782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9B2F3-6187-4BF1-B72B-6744BEE66F5B}"/>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AE029A4C-03A0-44B2-B9E0-CA6251405120}"/>
              </a:ext>
            </a:extLst>
          </p:cNvPr>
          <p:cNvSpPr>
            <a:spLocks noGrp="1"/>
          </p:cNvSpPr>
          <p:nvPr>
            <p:ph idx="1"/>
          </p:nvPr>
        </p:nvSpPr>
        <p:spPr>
          <a:xfrm>
            <a:off x="263309" y="2194570"/>
            <a:ext cx="3559391" cy="3600773"/>
          </a:xfrm>
        </p:spPr>
        <p:txBody>
          <a:bodyPr>
            <a:normAutofit/>
          </a:bodyPr>
          <a:lstStyle/>
          <a:p>
            <a:pPr marL="0" indent="0">
              <a:buNone/>
            </a:pPr>
            <a:r>
              <a:rPr lang="en-US" dirty="0"/>
              <a:t>Remember: </a:t>
            </a:r>
          </a:p>
          <a:p>
            <a:r>
              <a:rPr lang="en-US" sz="2000" dirty="0"/>
              <a:t>Create a natural flow directing voters along a one-way path of travel.</a:t>
            </a:r>
          </a:p>
          <a:p>
            <a:pPr marL="0" indent="0">
              <a:spcBef>
                <a:spcPts val="600"/>
              </a:spcBef>
              <a:buNone/>
            </a:pPr>
            <a:endParaRPr lang="en-US" sz="600" dirty="0"/>
          </a:p>
          <a:p>
            <a:r>
              <a:rPr lang="en-US" sz="2000" dirty="0"/>
              <a:t>Set-up your voter assistance center to match the ADA Guide graphic</a:t>
            </a:r>
          </a:p>
          <a:p>
            <a:pPr marL="0" indent="0">
              <a:buNone/>
            </a:pPr>
            <a:endParaRPr lang="en-US" dirty="0"/>
          </a:p>
          <a:p>
            <a:pPr marL="0" indent="0">
              <a:buNone/>
            </a:pPr>
            <a:endParaRPr lang="en-US" dirty="0"/>
          </a:p>
          <a:p>
            <a:pPr marL="0" indent="0">
              <a:buNone/>
            </a:pPr>
            <a:endParaRPr lang="en-US" sz="2000" dirty="0"/>
          </a:p>
          <a:p>
            <a:pPr marL="0" indent="0">
              <a:buNone/>
            </a:pPr>
            <a:endParaRPr lang="en-US" sz="2000" dirty="0"/>
          </a:p>
        </p:txBody>
      </p:sp>
      <p:sp>
        <p:nvSpPr>
          <p:cNvPr id="4" name="Subtitle 3">
            <a:extLst>
              <a:ext uri="{FF2B5EF4-FFF2-40B4-BE49-F238E27FC236}">
                <a16:creationId xmlns:a16="http://schemas.microsoft.com/office/drawing/2014/main" id="{E35E63CD-FE99-4C75-8A30-4FBB28C00C2D}"/>
              </a:ext>
            </a:extLst>
          </p:cNvPr>
          <p:cNvSpPr>
            <a:spLocks noGrp="1"/>
          </p:cNvSpPr>
          <p:nvPr>
            <p:ph type="subTitle" idx="13"/>
          </p:nvPr>
        </p:nvSpPr>
        <p:spPr/>
        <p:txBody>
          <a:bodyPr>
            <a:normAutofit lnSpcReduction="10000"/>
          </a:bodyPr>
          <a:lstStyle/>
          <a:p>
            <a:r>
              <a:rPr lang="en-US" cap="none" dirty="0"/>
              <a:t>CONFIGURING VOTING AREA</a:t>
            </a:r>
          </a:p>
        </p:txBody>
      </p:sp>
      <p:sp>
        <p:nvSpPr>
          <p:cNvPr id="6" name="Slide Number Placeholder 5">
            <a:extLst>
              <a:ext uri="{FF2B5EF4-FFF2-40B4-BE49-F238E27FC236}">
                <a16:creationId xmlns:a16="http://schemas.microsoft.com/office/drawing/2014/main" id="{63820537-F3B9-4528-9182-FAFE2E3463D7}"/>
              </a:ext>
            </a:extLst>
          </p:cNvPr>
          <p:cNvSpPr>
            <a:spLocks noGrp="1"/>
          </p:cNvSpPr>
          <p:nvPr>
            <p:ph type="sldNum" sz="quarter" idx="12"/>
          </p:nvPr>
        </p:nvSpPr>
        <p:spPr/>
        <p:txBody>
          <a:bodyPr/>
          <a:lstStyle/>
          <a:p>
            <a:fld id="{DD59F85E-000D-4D58-AD2E-34FE657D23CF}" type="slidenum">
              <a:rPr lang="en-US" smtClean="0"/>
              <a:t>87</a:t>
            </a:fld>
            <a:endParaRPr lang="en-US" dirty="0"/>
          </a:p>
        </p:txBody>
      </p:sp>
      <p:sp>
        <p:nvSpPr>
          <p:cNvPr id="11" name="Footer Placeholder 4">
            <a:extLst>
              <a:ext uri="{FF2B5EF4-FFF2-40B4-BE49-F238E27FC236}">
                <a16:creationId xmlns:a16="http://schemas.microsoft.com/office/drawing/2014/main" id="{82C82E37-E6F9-49AE-A3BF-F3755286DFE2}"/>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pic>
        <p:nvPicPr>
          <p:cNvPr id="9" name="Picture 8">
            <a:extLst>
              <a:ext uri="{FF2B5EF4-FFF2-40B4-BE49-F238E27FC236}">
                <a16:creationId xmlns:a16="http://schemas.microsoft.com/office/drawing/2014/main" id="{EF5F20D1-2571-4AB6-A82D-0C0F6DF89C2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4300" y="1804248"/>
            <a:ext cx="4916787" cy="3834552"/>
          </a:xfrm>
          <a:prstGeom prst="rect">
            <a:avLst/>
          </a:prstGeom>
          <a:noFill/>
          <a:ln>
            <a:noFill/>
          </a:ln>
        </p:spPr>
      </p:pic>
    </p:spTree>
    <p:extLst>
      <p:ext uri="{BB962C8B-B14F-4D97-AF65-F5344CB8AC3E}">
        <p14:creationId xmlns:p14="http://schemas.microsoft.com/office/powerpoint/2010/main" val="371680088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188B83-234D-489A-B456-1D23D01F2995}"/>
              </a:ext>
            </a:extLst>
          </p:cNvPr>
          <p:cNvSpPr>
            <a:spLocks noGrp="1"/>
          </p:cNvSpPr>
          <p:nvPr>
            <p:ph type="title"/>
          </p:nvPr>
        </p:nvSpPr>
        <p:spPr>
          <a:xfrm>
            <a:off x="1049550" y="2451100"/>
            <a:ext cx="7345693" cy="2403168"/>
          </a:xfrm>
        </p:spPr>
        <p:txBody>
          <a:bodyPr/>
          <a:lstStyle/>
          <a:p>
            <a:r>
              <a:rPr lang="en-US" dirty="0"/>
              <a:t>Section 12</a:t>
            </a:r>
            <a:br>
              <a:rPr lang="en-US" dirty="0"/>
            </a:br>
            <a:r>
              <a:rPr lang="en-US" b="1" dirty="0"/>
              <a:t>Voting Area Set-up Procedures</a:t>
            </a:r>
          </a:p>
        </p:txBody>
      </p:sp>
      <p:sp>
        <p:nvSpPr>
          <p:cNvPr id="5" name="Slide Number Placeholder 4">
            <a:extLst>
              <a:ext uri="{FF2B5EF4-FFF2-40B4-BE49-F238E27FC236}">
                <a16:creationId xmlns:a16="http://schemas.microsoft.com/office/drawing/2014/main" id="{F41241EA-8E72-4BFC-B002-ABCA887FF1F1}"/>
              </a:ext>
            </a:extLst>
          </p:cNvPr>
          <p:cNvSpPr>
            <a:spLocks noGrp="1"/>
          </p:cNvSpPr>
          <p:nvPr>
            <p:ph type="sldNum" sz="quarter" idx="12"/>
          </p:nvPr>
        </p:nvSpPr>
        <p:spPr/>
        <p:txBody>
          <a:bodyPr/>
          <a:lstStyle/>
          <a:p>
            <a:fld id="{DD59F85E-000D-4D58-AD2E-34FE657D23CF}" type="slidenum">
              <a:rPr lang="en-US" smtClean="0"/>
              <a:t>88</a:t>
            </a:fld>
            <a:endParaRPr lang="en-US" dirty="0"/>
          </a:p>
        </p:txBody>
      </p:sp>
      <p:sp>
        <p:nvSpPr>
          <p:cNvPr id="4" name="Footer Placeholder 3">
            <a:extLst>
              <a:ext uri="{FF2B5EF4-FFF2-40B4-BE49-F238E27FC236}">
                <a16:creationId xmlns:a16="http://schemas.microsoft.com/office/drawing/2014/main" id="{531C54A4-F8F8-4F4E-9F63-93AB27EBCA59}"/>
              </a:ext>
            </a:extLst>
          </p:cNvPr>
          <p:cNvSpPr>
            <a:spLocks noGrp="1"/>
          </p:cNvSpPr>
          <p:nvPr>
            <p:ph type="ftr" sz="quarter" idx="4294967295"/>
          </p:nvPr>
        </p:nvSpPr>
        <p:spPr>
          <a:xfrm>
            <a:off x="5124450" y="6562725"/>
            <a:ext cx="4019550" cy="231775"/>
          </a:xfrm>
        </p:spPr>
        <p:txBody>
          <a:bodyPr/>
          <a:lstStyle/>
          <a:p>
            <a:r>
              <a:rPr lang="en-US" dirty="0"/>
              <a:t>PRESIDENTIAL GENERAL ELECTION	|  NOVEMBER 3, 2020</a:t>
            </a:r>
          </a:p>
        </p:txBody>
      </p:sp>
    </p:spTree>
    <p:extLst>
      <p:ext uri="{BB962C8B-B14F-4D97-AF65-F5344CB8AC3E}">
        <p14:creationId xmlns:p14="http://schemas.microsoft.com/office/powerpoint/2010/main" val="308786205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5D125-836D-4F30-9D6A-C13F65C4F62C}"/>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00BA7CD1-9C33-4BEC-9154-B55D58D26DF2}"/>
              </a:ext>
            </a:extLst>
          </p:cNvPr>
          <p:cNvSpPr>
            <a:spLocks noGrp="1"/>
          </p:cNvSpPr>
          <p:nvPr>
            <p:ph idx="1"/>
          </p:nvPr>
        </p:nvSpPr>
        <p:spPr>
          <a:xfrm>
            <a:off x="962532" y="1904999"/>
            <a:ext cx="7472874" cy="4599911"/>
          </a:xfrm>
        </p:spPr>
        <p:txBody>
          <a:bodyPr>
            <a:normAutofit/>
          </a:bodyPr>
          <a:lstStyle/>
          <a:p>
            <a:r>
              <a:rPr lang="en-US" dirty="0"/>
              <a:t>Inventory blue supply box.</a:t>
            </a:r>
          </a:p>
          <a:p>
            <a:r>
              <a:rPr lang="en-US" dirty="0"/>
              <a:t>Set-up voting booths.</a:t>
            </a:r>
          </a:p>
          <a:p>
            <a:r>
              <a:rPr lang="en-US" dirty="0"/>
              <a:t>Set-up ballot box. </a:t>
            </a:r>
          </a:p>
          <a:p>
            <a:r>
              <a:rPr lang="en-US" dirty="0"/>
              <a:t>Set-up voter stations.</a:t>
            </a:r>
          </a:p>
          <a:p>
            <a:r>
              <a:rPr lang="en-US" dirty="0"/>
              <a:t>Post inside signs.</a:t>
            </a:r>
          </a:p>
          <a:p>
            <a:r>
              <a:rPr lang="en-US" dirty="0"/>
              <a:t>Set-up ADA mitigation inside the voting area.</a:t>
            </a:r>
          </a:p>
          <a:p>
            <a:r>
              <a:rPr lang="en-US" dirty="0"/>
              <a:t>Set-up observer seating area.</a:t>
            </a:r>
          </a:p>
        </p:txBody>
      </p:sp>
      <p:sp>
        <p:nvSpPr>
          <p:cNvPr id="4" name="Subtitle 3">
            <a:extLst>
              <a:ext uri="{FF2B5EF4-FFF2-40B4-BE49-F238E27FC236}">
                <a16:creationId xmlns:a16="http://schemas.microsoft.com/office/drawing/2014/main" id="{84B2039E-45F8-4969-A856-3596BEF4CA14}"/>
              </a:ext>
            </a:extLst>
          </p:cNvPr>
          <p:cNvSpPr>
            <a:spLocks noGrp="1"/>
          </p:cNvSpPr>
          <p:nvPr>
            <p:ph type="subTitle" idx="13"/>
          </p:nvPr>
        </p:nvSpPr>
        <p:spPr/>
        <p:txBody>
          <a:bodyPr>
            <a:normAutofit lnSpcReduction="10000"/>
          </a:bodyPr>
          <a:lstStyle/>
          <a:p>
            <a:r>
              <a:rPr lang="en-US" dirty="0"/>
              <a:t>VOTING AREA SET-UP PROCEDURES</a:t>
            </a:r>
          </a:p>
        </p:txBody>
      </p:sp>
      <p:sp>
        <p:nvSpPr>
          <p:cNvPr id="6" name="Slide Number Placeholder 5">
            <a:extLst>
              <a:ext uri="{FF2B5EF4-FFF2-40B4-BE49-F238E27FC236}">
                <a16:creationId xmlns:a16="http://schemas.microsoft.com/office/drawing/2014/main" id="{DF0ACA0C-A971-440C-85CF-9B0C0102B2C0}"/>
              </a:ext>
            </a:extLst>
          </p:cNvPr>
          <p:cNvSpPr>
            <a:spLocks noGrp="1"/>
          </p:cNvSpPr>
          <p:nvPr>
            <p:ph type="sldNum" sz="quarter" idx="12"/>
          </p:nvPr>
        </p:nvSpPr>
        <p:spPr/>
        <p:txBody>
          <a:bodyPr/>
          <a:lstStyle/>
          <a:p>
            <a:fld id="{DD59F85E-000D-4D58-AD2E-34FE657D23CF}" type="slidenum">
              <a:rPr lang="en-US" smtClean="0"/>
              <a:t>89</a:t>
            </a:fld>
            <a:endParaRPr lang="en-US" dirty="0"/>
          </a:p>
        </p:txBody>
      </p:sp>
      <p:sp>
        <p:nvSpPr>
          <p:cNvPr id="11" name="Footer Placeholder 4">
            <a:extLst>
              <a:ext uri="{FF2B5EF4-FFF2-40B4-BE49-F238E27FC236}">
                <a16:creationId xmlns:a16="http://schemas.microsoft.com/office/drawing/2014/main" id="{90D26199-A67E-4ED5-962B-60C8B9963CAB}"/>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Tree>
    <p:extLst>
      <p:ext uri="{BB962C8B-B14F-4D97-AF65-F5344CB8AC3E}">
        <p14:creationId xmlns:p14="http://schemas.microsoft.com/office/powerpoint/2010/main" val="3156018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49003-7CA3-4C71-BDF6-0A8198D5D13F}"/>
              </a:ext>
            </a:extLst>
          </p:cNvPr>
          <p:cNvSpPr>
            <a:spLocks noGrp="1"/>
          </p:cNvSpPr>
          <p:nvPr>
            <p:ph type="title"/>
          </p:nvPr>
        </p:nvSpPr>
        <p:spPr/>
        <p:txBody>
          <a:bodyPr/>
          <a:lstStyle/>
          <a:p>
            <a:r>
              <a:rPr lang="en-US" dirty="0"/>
              <a:t>School of Instruction</a:t>
            </a:r>
          </a:p>
        </p:txBody>
      </p:sp>
      <p:graphicFrame>
        <p:nvGraphicFramePr>
          <p:cNvPr id="5" name="Content Placeholder 4">
            <a:extLst>
              <a:ext uri="{FF2B5EF4-FFF2-40B4-BE49-F238E27FC236}">
                <a16:creationId xmlns:a16="http://schemas.microsoft.com/office/drawing/2014/main" id="{23BCB8FD-2C89-43D2-B1F3-2A9F5E2DC894}"/>
              </a:ext>
            </a:extLst>
          </p:cNvPr>
          <p:cNvGraphicFramePr>
            <a:graphicFrameLocks noGrp="1"/>
          </p:cNvGraphicFramePr>
          <p:nvPr>
            <p:ph idx="1"/>
            <p:extLst>
              <p:ext uri="{D42A27DB-BD31-4B8C-83A1-F6EECF244321}">
                <p14:modId xmlns:p14="http://schemas.microsoft.com/office/powerpoint/2010/main" val="1583550939"/>
              </p:ext>
            </p:extLst>
          </p:nvPr>
        </p:nvGraphicFramePr>
        <p:xfrm>
          <a:off x="533404" y="1416510"/>
          <a:ext cx="8113282" cy="4903420"/>
        </p:xfrm>
        <a:graphic>
          <a:graphicData uri="http://schemas.openxmlformats.org/drawingml/2006/table">
            <a:tbl>
              <a:tblPr firstRow="1" firstCol="1" bandRow="1">
                <a:tableStyleId>{B301B821-A1FF-4177-AEE7-76D212191A09}</a:tableStyleId>
              </a:tblPr>
              <a:tblGrid>
                <a:gridCol w="4056641">
                  <a:extLst>
                    <a:ext uri="{9D8B030D-6E8A-4147-A177-3AD203B41FA5}">
                      <a16:colId xmlns:a16="http://schemas.microsoft.com/office/drawing/2014/main" val="3937323246"/>
                    </a:ext>
                  </a:extLst>
                </a:gridCol>
                <a:gridCol w="4056641">
                  <a:extLst>
                    <a:ext uri="{9D8B030D-6E8A-4147-A177-3AD203B41FA5}">
                      <a16:colId xmlns:a16="http://schemas.microsoft.com/office/drawing/2014/main" val="2895804017"/>
                    </a:ext>
                  </a:extLst>
                </a:gridCol>
              </a:tblGrid>
              <a:tr h="230728">
                <a:tc>
                  <a:txBody>
                    <a:bodyPr/>
                    <a:lstStyle/>
                    <a:p>
                      <a:pPr marL="0" marR="0" algn="ctr">
                        <a:spcBef>
                          <a:spcPts val="600"/>
                        </a:spcBef>
                        <a:spcAft>
                          <a:spcPts val="600"/>
                        </a:spcAft>
                      </a:pPr>
                      <a:r>
                        <a:rPr lang="en-US" sz="2400" dirty="0">
                          <a:effectLst/>
                        </a:rPr>
                        <a:t>DO</a:t>
                      </a:r>
                      <a:endParaRPr lang="en-US" sz="2400" dirty="0">
                        <a:effectLst/>
                        <a:latin typeface="Arial" panose="020B0604020202020204" pitchFamily="34" charset="0"/>
                        <a:ea typeface="Gill Sans MT" panose="020B0502020104020203"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600"/>
                        </a:spcAft>
                      </a:pPr>
                      <a:r>
                        <a:rPr lang="en-US" sz="2400" dirty="0">
                          <a:effectLst/>
                        </a:rPr>
                        <a:t>DO NOT</a:t>
                      </a:r>
                      <a:endParaRPr lang="en-US" sz="2400" dirty="0">
                        <a:effectLst/>
                        <a:latin typeface="Arial" panose="020B0604020202020204" pitchFamily="34" charset="0"/>
                        <a:ea typeface="Gill Sans MT" panose="020B0502020104020203" pitchFamily="34" charset="0"/>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2996679"/>
                  </a:ext>
                </a:extLst>
              </a:tr>
              <a:tr h="4537660">
                <a:tc>
                  <a:txBody>
                    <a:bodyPr/>
                    <a:lstStyle/>
                    <a:p>
                      <a:pPr marL="342900" marR="0" lvl="0" indent="-342900">
                        <a:spcBef>
                          <a:spcPts val="600"/>
                        </a:spcBef>
                        <a:spcAft>
                          <a:spcPts val="0"/>
                        </a:spcAft>
                        <a:buFont typeface="Symbol" panose="05050102010706020507" pitchFamily="18" charset="2"/>
                        <a:buChar char=""/>
                      </a:pPr>
                      <a:r>
                        <a:rPr lang="en-US" sz="1600" b="0" dirty="0">
                          <a:effectLst/>
                        </a:rPr>
                        <a:t>Arrive 60 minutes before the polls open</a:t>
                      </a:r>
                    </a:p>
                    <a:p>
                      <a:pPr marL="342900" marR="0" lvl="0" indent="-342900">
                        <a:spcBef>
                          <a:spcPts val="600"/>
                        </a:spcBef>
                        <a:spcAft>
                          <a:spcPts val="0"/>
                        </a:spcAft>
                        <a:buFont typeface="Symbol" panose="05050102010706020507" pitchFamily="18" charset="2"/>
                        <a:buChar char=""/>
                      </a:pPr>
                      <a:r>
                        <a:rPr lang="en-US" sz="1600" b="0" dirty="0">
                          <a:effectLst/>
                        </a:rPr>
                        <a:t>Sign in so that we can pay you</a:t>
                      </a:r>
                    </a:p>
                    <a:p>
                      <a:pPr marL="342900" marR="0" lvl="0" indent="-342900">
                        <a:spcBef>
                          <a:spcPts val="600"/>
                        </a:spcBef>
                        <a:spcAft>
                          <a:spcPts val="0"/>
                        </a:spcAft>
                        <a:buFont typeface="Symbol" panose="05050102010706020507" pitchFamily="18" charset="2"/>
                        <a:buChar char=""/>
                      </a:pPr>
                      <a:r>
                        <a:rPr lang="en-US" sz="1600" b="0" dirty="0">
                          <a:effectLst/>
                        </a:rPr>
                        <a:t>Bring food and water</a:t>
                      </a:r>
                    </a:p>
                    <a:p>
                      <a:pPr marL="342900" marR="0" lvl="0" indent="-342900">
                        <a:spcBef>
                          <a:spcPts val="600"/>
                        </a:spcBef>
                        <a:spcAft>
                          <a:spcPts val="0"/>
                        </a:spcAft>
                        <a:buFont typeface="Symbol" panose="05050102010706020507" pitchFamily="18" charset="2"/>
                        <a:buChar char=""/>
                      </a:pPr>
                      <a:r>
                        <a:rPr lang="en-US" sz="1600" b="0" dirty="0">
                          <a:effectLst/>
                        </a:rPr>
                        <a:t>Take breaks</a:t>
                      </a:r>
                    </a:p>
                    <a:p>
                      <a:pPr marL="342900" marR="0" lvl="0" indent="-342900">
                        <a:spcBef>
                          <a:spcPts val="600"/>
                        </a:spcBef>
                        <a:spcAft>
                          <a:spcPts val="0"/>
                        </a:spcAft>
                        <a:buFont typeface="Symbol" panose="05050102010706020507" pitchFamily="18" charset="2"/>
                        <a:buChar char=""/>
                      </a:pPr>
                      <a:r>
                        <a:rPr lang="en-US" sz="1600" b="0" dirty="0">
                          <a:effectLst/>
                        </a:rPr>
                        <a:t>Dress in comfortable business casual attire</a:t>
                      </a:r>
                    </a:p>
                    <a:p>
                      <a:pPr marL="342900" marR="0" lvl="0" indent="-342900">
                        <a:spcBef>
                          <a:spcPts val="600"/>
                        </a:spcBef>
                        <a:spcAft>
                          <a:spcPts val="0"/>
                        </a:spcAft>
                        <a:buFont typeface="Symbol" panose="05050102010706020507" pitchFamily="18" charset="2"/>
                        <a:buChar char=""/>
                      </a:pPr>
                      <a:r>
                        <a:rPr lang="en-US" sz="1600" b="0" dirty="0">
                          <a:effectLst/>
                        </a:rPr>
                        <a:t>Bring a sweater or jacket</a:t>
                      </a:r>
                    </a:p>
                    <a:p>
                      <a:pPr marL="342900" marR="0" lvl="0" indent="-342900">
                        <a:spcBef>
                          <a:spcPts val="600"/>
                        </a:spcBef>
                        <a:spcAft>
                          <a:spcPts val="0"/>
                        </a:spcAft>
                        <a:buFont typeface="Symbol" panose="05050102010706020507" pitchFamily="18" charset="2"/>
                        <a:buChar char=""/>
                      </a:pPr>
                      <a:r>
                        <a:rPr lang="en-US" sz="1600" b="0" dirty="0">
                          <a:effectLst/>
                        </a:rPr>
                        <a:t>Treat voters, co-workers, and visitors professionally and with respect</a:t>
                      </a:r>
                    </a:p>
                    <a:p>
                      <a:pPr marL="342900" marR="0" lvl="0" indent="-342900">
                        <a:spcBef>
                          <a:spcPts val="600"/>
                        </a:spcBef>
                        <a:spcAft>
                          <a:spcPts val="0"/>
                        </a:spcAft>
                        <a:buFont typeface="Symbol" panose="05050102010706020507" pitchFamily="18" charset="2"/>
                        <a:buChar char=""/>
                      </a:pPr>
                      <a:r>
                        <a:rPr lang="en-US" sz="1600" b="0" dirty="0">
                          <a:effectLst/>
                        </a:rPr>
                        <a:t>Follow procedures for opening, closing, and election conduct</a:t>
                      </a:r>
                    </a:p>
                    <a:p>
                      <a:pPr marL="342900" marR="0" lvl="0" indent="-342900">
                        <a:spcBef>
                          <a:spcPts val="600"/>
                        </a:spcBef>
                        <a:spcAft>
                          <a:spcPts val="0"/>
                        </a:spcAft>
                        <a:buFont typeface="Symbol" panose="05050102010706020507" pitchFamily="18" charset="2"/>
                        <a:buChar char=""/>
                      </a:pPr>
                      <a:r>
                        <a:rPr lang="en-US" sz="1600" b="0" dirty="0">
                          <a:effectLst/>
                        </a:rPr>
                        <a:t>Make sure the polls are tidy</a:t>
                      </a:r>
                      <a:endParaRPr lang="en-US" sz="1600" b="0" dirty="0">
                        <a:effectLst/>
                        <a:latin typeface="Arial" panose="020B0604020202020204" pitchFamily="34" charset="0"/>
                        <a:ea typeface="Gill Sans MT" panose="020B0502020104020203"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342900" marR="0" lvl="0" indent="-342900">
                        <a:spcBef>
                          <a:spcPts val="600"/>
                        </a:spcBef>
                        <a:spcAft>
                          <a:spcPts val="0"/>
                        </a:spcAft>
                        <a:buFont typeface="Symbol" panose="05050102010706020507" pitchFamily="18" charset="2"/>
                        <a:buChar char=""/>
                      </a:pPr>
                      <a:r>
                        <a:rPr lang="en-US" sz="1600" dirty="0">
                          <a:effectLst/>
                        </a:rPr>
                        <a:t>Arrive late</a:t>
                      </a:r>
                    </a:p>
                    <a:p>
                      <a:pPr marL="342900" marR="0" lvl="0" indent="-342900">
                        <a:spcBef>
                          <a:spcPts val="600"/>
                        </a:spcBef>
                        <a:spcAft>
                          <a:spcPts val="0"/>
                        </a:spcAft>
                        <a:buFont typeface="Symbol" panose="05050102010706020507" pitchFamily="18" charset="2"/>
                        <a:buChar char=""/>
                      </a:pPr>
                      <a:r>
                        <a:rPr lang="en-US" sz="1600" dirty="0">
                          <a:effectLst/>
                        </a:rPr>
                        <a:t>Eat or drink at voter stations</a:t>
                      </a:r>
                    </a:p>
                    <a:p>
                      <a:pPr marL="342900" marR="0" lvl="0" indent="-342900">
                        <a:spcBef>
                          <a:spcPts val="600"/>
                        </a:spcBef>
                        <a:spcAft>
                          <a:spcPts val="0"/>
                        </a:spcAft>
                        <a:buFont typeface="Symbol" panose="05050102010706020507" pitchFamily="18" charset="2"/>
                        <a:buChar char=""/>
                      </a:pPr>
                      <a:r>
                        <a:rPr lang="en-US" sz="1600" dirty="0">
                          <a:effectLst/>
                        </a:rPr>
                        <a:t>Take a break when there’s a long line of voters</a:t>
                      </a:r>
                    </a:p>
                    <a:p>
                      <a:pPr marL="342900" marR="0" lvl="0" indent="-342900">
                        <a:spcBef>
                          <a:spcPts val="600"/>
                        </a:spcBef>
                        <a:spcAft>
                          <a:spcPts val="0"/>
                        </a:spcAft>
                        <a:buFont typeface="Symbol" panose="05050102010706020507" pitchFamily="18" charset="2"/>
                        <a:buChar char=""/>
                      </a:pPr>
                      <a:r>
                        <a:rPr lang="en-US" sz="1600" dirty="0">
                          <a:effectLst/>
                        </a:rPr>
                        <a:t>Wear clothing that promotes parties, candidates, or political issues</a:t>
                      </a:r>
                    </a:p>
                    <a:p>
                      <a:pPr marL="342900" marR="0" lvl="0" indent="-342900">
                        <a:spcBef>
                          <a:spcPts val="600"/>
                        </a:spcBef>
                        <a:spcAft>
                          <a:spcPts val="0"/>
                        </a:spcAft>
                        <a:buFont typeface="Symbol" panose="05050102010706020507" pitchFamily="18" charset="2"/>
                        <a:buChar char=""/>
                      </a:pPr>
                      <a:r>
                        <a:rPr lang="en-US" sz="1600" dirty="0">
                          <a:effectLst/>
                        </a:rPr>
                        <a:t>Forget to bring layers</a:t>
                      </a:r>
                    </a:p>
                    <a:p>
                      <a:pPr marL="342900" marR="0" lvl="0" indent="-342900">
                        <a:spcBef>
                          <a:spcPts val="600"/>
                        </a:spcBef>
                        <a:spcAft>
                          <a:spcPts val="0"/>
                        </a:spcAft>
                        <a:buFont typeface="Symbol" panose="05050102010706020507" pitchFamily="18" charset="2"/>
                        <a:buChar char=""/>
                      </a:pPr>
                      <a:r>
                        <a:rPr lang="en-US" sz="1600" dirty="0">
                          <a:effectLst/>
                        </a:rPr>
                        <a:t>Use your cell phone for personal business at voter stations </a:t>
                      </a:r>
                    </a:p>
                    <a:p>
                      <a:pPr marL="342900" marR="0" lvl="0" indent="-342900">
                        <a:spcBef>
                          <a:spcPts val="600"/>
                        </a:spcBef>
                        <a:spcAft>
                          <a:spcPts val="0"/>
                        </a:spcAft>
                        <a:buFont typeface="Symbol" panose="05050102010706020507" pitchFamily="18" charset="2"/>
                        <a:buChar char=""/>
                      </a:pPr>
                      <a:r>
                        <a:rPr lang="en-US" sz="1600" dirty="0">
                          <a:effectLst/>
                        </a:rPr>
                        <a:t>Bring children with you</a:t>
                      </a:r>
                    </a:p>
                    <a:p>
                      <a:pPr marL="342900" marR="0" lvl="0" indent="-342900">
                        <a:spcBef>
                          <a:spcPts val="600"/>
                        </a:spcBef>
                        <a:spcAft>
                          <a:spcPts val="0"/>
                        </a:spcAft>
                        <a:buFont typeface="Symbol" panose="05050102010706020507" pitchFamily="18" charset="2"/>
                        <a:buChar char=""/>
                      </a:pPr>
                      <a:r>
                        <a:rPr lang="en-US" sz="1600" dirty="0">
                          <a:effectLst/>
                        </a:rPr>
                        <a:t>Leave the polls a mess</a:t>
                      </a:r>
                      <a:endParaRPr lang="en-US" sz="1600" b="0" dirty="0">
                        <a:effectLst/>
                        <a:latin typeface="Arial" panose="020B0604020202020204" pitchFamily="34" charset="0"/>
                        <a:ea typeface="Gill Sans MT" panose="020B0502020104020203" pitchFamily="34"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90225841"/>
                  </a:ext>
                </a:extLst>
              </a:tr>
            </a:tbl>
          </a:graphicData>
        </a:graphic>
      </p:graphicFrame>
      <p:sp>
        <p:nvSpPr>
          <p:cNvPr id="4" name="Subtitle 3">
            <a:extLst>
              <a:ext uri="{FF2B5EF4-FFF2-40B4-BE49-F238E27FC236}">
                <a16:creationId xmlns:a16="http://schemas.microsoft.com/office/drawing/2014/main" id="{CB8223D5-87BC-4F18-8D25-FAA46BCBEAA8}"/>
              </a:ext>
            </a:extLst>
          </p:cNvPr>
          <p:cNvSpPr>
            <a:spLocks noGrp="1"/>
          </p:cNvSpPr>
          <p:nvPr>
            <p:ph type="subTitle" idx="13"/>
          </p:nvPr>
        </p:nvSpPr>
        <p:spPr/>
        <p:txBody>
          <a:bodyPr>
            <a:normAutofit lnSpcReduction="10000"/>
          </a:bodyPr>
          <a:lstStyle/>
          <a:p>
            <a:r>
              <a:rPr lang="en-US" dirty="0"/>
              <a:t>PREPARING TO SERVE</a:t>
            </a:r>
          </a:p>
        </p:txBody>
      </p:sp>
      <p:sp>
        <p:nvSpPr>
          <p:cNvPr id="6" name="Slide Number Placeholder 5">
            <a:extLst>
              <a:ext uri="{FF2B5EF4-FFF2-40B4-BE49-F238E27FC236}">
                <a16:creationId xmlns:a16="http://schemas.microsoft.com/office/drawing/2014/main" id="{FE77F416-C62D-49ED-80D4-EF48681F7886}"/>
              </a:ext>
            </a:extLst>
          </p:cNvPr>
          <p:cNvSpPr>
            <a:spLocks noGrp="1"/>
          </p:cNvSpPr>
          <p:nvPr>
            <p:ph type="sldNum" sz="quarter" idx="12"/>
          </p:nvPr>
        </p:nvSpPr>
        <p:spPr/>
        <p:txBody>
          <a:bodyPr/>
          <a:lstStyle/>
          <a:p>
            <a:fld id="{DD59F85E-000D-4D58-AD2E-34FE657D23CF}" type="slidenum">
              <a:rPr lang="en-US" smtClean="0"/>
              <a:t>9</a:t>
            </a:fld>
            <a:endParaRPr lang="en-US" dirty="0"/>
          </a:p>
        </p:txBody>
      </p:sp>
      <p:sp>
        <p:nvSpPr>
          <p:cNvPr id="10" name="Footer Placeholder 4">
            <a:extLst>
              <a:ext uri="{FF2B5EF4-FFF2-40B4-BE49-F238E27FC236}">
                <a16:creationId xmlns:a16="http://schemas.microsoft.com/office/drawing/2014/main" id="{985D252C-1A8E-48BA-8FF4-A78DB63A5DF3}"/>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Tree>
    <p:extLst>
      <p:ext uri="{BB962C8B-B14F-4D97-AF65-F5344CB8AC3E}">
        <p14:creationId xmlns:p14="http://schemas.microsoft.com/office/powerpoint/2010/main" val="243954954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5D125-836D-4F30-9D6A-C13F65C4F62C}"/>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00BA7CD1-9C33-4BEC-9154-B55D58D26DF2}"/>
              </a:ext>
            </a:extLst>
          </p:cNvPr>
          <p:cNvSpPr>
            <a:spLocks noGrp="1"/>
          </p:cNvSpPr>
          <p:nvPr>
            <p:ph idx="1"/>
          </p:nvPr>
        </p:nvSpPr>
        <p:spPr>
          <a:xfrm>
            <a:off x="685800" y="1477763"/>
            <a:ext cx="7041026" cy="1852863"/>
          </a:xfrm>
        </p:spPr>
        <p:txBody>
          <a:bodyPr/>
          <a:lstStyle/>
          <a:p>
            <a:pPr marL="0" indent="0">
              <a:buNone/>
            </a:pPr>
            <a:r>
              <a:rPr lang="en-US" dirty="0"/>
              <a:t>Team Strategy</a:t>
            </a:r>
          </a:p>
          <a:p>
            <a:pPr lvl="1"/>
            <a:r>
              <a:rPr lang="en-US" dirty="0"/>
              <a:t>Review binder. </a:t>
            </a:r>
          </a:p>
          <a:p>
            <a:pPr lvl="1"/>
            <a:r>
              <a:rPr lang="en-US" dirty="0"/>
              <a:t>Review assignments and voting stations.</a:t>
            </a:r>
          </a:p>
          <a:p>
            <a:pPr lvl="1"/>
            <a:r>
              <a:rPr lang="en-US" dirty="0"/>
              <a:t>Discuss break schedule. </a:t>
            </a:r>
          </a:p>
        </p:txBody>
      </p:sp>
      <p:sp>
        <p:nvSpPr>
          <p:cNvPr id="4" name="Subtitle 3">
            <a:extLst>
              <a:ext uri="{FF2B5EF4-FFF2-40B4-BE49-F238E27FC236}">
                <a16:creationId xmlns:a16="http://schemas.microsoft.com/office/drawing/2014/main" id="{84B2039E-45F8-4969-A856-3596BEF4CA14}"/>
              </a:ext>
            </a:extLst>
          </p:cNvPr>
          <p:cNvSpPr>
            <a:spLocks noGrp="1"/>
          </p:cNvSpPr>
          <p:nvPr>
            <p:ph type="subTitle" idx="13"/>
          </p:nvPr>
        </p:nvSpPr>
        <p:spPr/>
        <p:txBody>
          <a:bodyPr>
            <a:normAutofit lnSpcReduction="10000"/>
          </a:bodyPr>
          <a:lstStyle/>
          <a:p>
            <a:r>
              <a:rPr lang="en-US" dirty="0"/>
              <a:t>VOTING AREA SET-UP PROCEDURES</a:t>
            </a:r>
          </a:p>
        </p:txBody>
      </p:sp>
      <p:sp>
        <p:nvSpPr>
          <p:cNvPr id="6" name="Text Placeholder 3">
            <a:extLst>
              <a:ext uri="{FF2B5EF4-FFF2-40B4-BE49-F238E27FC236}">
                <a16:creationId xmlns:a16="http://schemas.microsoft.com/office/drawing/2014/main" id="{EF4E9684-4314-46D3-B2DB-6B153EB2DDAE}"/>
              </a:ext>
            </a:extLst>
          </p:cNvPr>
          <p:cNvSpPr txBox="1">
            <a:spLocks/>
          </p:cNvSpPr>
          <p:nvPr/>
        </p:nvSpPr>
        <p:spPr>
          <a:xfrm>
            <a:off x="605928" y="3469113"/>
            <a:ext cx="7789316" cy="1446585"/>
          </a:xfrm>
          <a:prstGeom prst="rect">
            <a:avLst/>
          </a:prstGeom>
        </p:spPr>
        <p:txBody>
          <a:bodyPr vert="horz" lIns="91440" tIns="45720" rIns="91440" bIns="45720" rtlCol="0">
            <a:noAutofit/>
          </a:bodyPr>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1pPr>
            <a:lvl2pPr marL="457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pPr>
              <a:buClr>
                <a:schemeClr val="accent1"/>
              </a:buClr>
            </a:pPr>
            <a:r>
              <a:rPr lang="en-US" sz="2000" b="1" dirty="0">
                <a:solidFill>
                  <a:schemeClr val="accent1"/>
                </a:solidFill>
                <a:effectLst>
                  <a:outerShdw blurRad="38100" dist="38100" dir="2700000" algn="tl">
                    <a:srgbClr val="000000">
                      <a:alpha val="43137"/>
                    </a:srgbClr>
                  </a:outerShdw>
                </a:effectLst>
              </a:rPr>
              <a:t>MAINTAIN SECURITY OF BLUE SUPPLY BOX</a:t>
            </a:r>
          </a:p>
          <a:p>
            <a:pPr algn="r">
              <a:buClr>
                <a:schemeClr val="accent1"/>
              </a:buClr>
            </a:pPr>
            <a:r>
              <a:rPr lang="en-US" sz="2000" b="1" dirty="0">
                <a:solidFill>
                  <a:schemeClr val="accent1"/>
                </a:solidFill>
                <a:effectLst>
                  <a:outerShdw blurRad="38100" dist="38100" dir="2700000" algn="tl">
                    <a:srgbClr val="000000">
                      <a:alpha val="43137"/>
                    </a:srgbClr>
                  </a:outerShdw>
                </a:effectLst>
              </a:rPr>
              <a:t>DO NOT BRING VOTING EQUIPMENT INTO FACILITY</a:t>
            </a:r>
          </a:p>
          <a:p>
            <a:pPr algn="r">
              <a:buClr>
                <a:schemeClr val="accent1"/>
              </a:buClr>
            </a:pPr>
            <a:r>
              <a:rPr lang="en-US" sz="2000" b="1" dirty="0">
                <a:solidFill>
                  <a:schemeClr val="accent1"/>
                </a:solidFill>
                <a:effectLst>
                  <a:outerShdw blurRad="38100" dist="38100" dir="2700000" algn="tl">
                    <a:srgbClr val="000000">
                      <a:alpha val="43137"/>
                    </a:srgbClr>
                  </a:outerShdw>
                </a:effectLst>
              </a:rPr>
              <a:t>DO NOT BREAK BALLOT CONTAINER SEALS</a:t>
            </a:r>
          </a:p>
          <a:p>
            <a:pPr algn="r">
              <a:buClr>
                <a:schemeClr val="accent1"/>
              </a:buClr>
            </a:pPr>
            <a:endParaRPr lang="en-US" sz="2000" b="1" dirty="0">
              <a:solidFill>
                <a:schemeClr val="accent1"/>
              </a:solidFill>
              <a:effectLst>
                <a:outerShdw blurRad="38100" dist="38100" dir="2700000" algn="tl">
                  <a:srgbClr val="000000">
                    <a:alpha val="43137"/>
                  </a:srgbClr>
                </a:outerShdw>
              </a:effectLst>
            </a:endParaRPr>
          </a:p>
        </p:txBody>
      </p:sp>
      <p:sp>
        <p:nvSpPr>
          <p:cNvPr id="8" name="Text Placeholder 3">
            <a:extLst>
              <a:ext uri="{FF2B5EF4-FFF2-40B4-BE49-F238E27FC236}">
                <a16:creationId xmlns:a16="http://schemas.microsoft.com/office/drawing/2014/main" id="{02B48D44-67C8-44EA-A227-438B4D56497E}"/>
              </a:ext>
            </a:extLst>
          </p:cNvPr>
          <p:cNvSpPr txBox="1">
            <a:spLocks/>
          </p:cNvSpPr>
          <p:nvPr/>
        </p:nvSpPr>
        <p:spPr>
          <a:xfrm>
            <a:off x="665998" y="5009191"/>
            <a:ext cx="7729246" cy="1308098"/>
          </a:xfrm>
          <a:prstGeom prst="rect">
            <a:avLst/>
          </a:prstGeom>
        </p:spPr>
        <p:txBody>
          <a:bodyPr vert="horz" lIns="91440" tIns="45720" rIns="91440" bIns="45720" rtlCol="0">
            <a:normAutofit/>
          </a:bodyPr>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1pPr>
            <a:lvl2pPr marL="457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pPr>
              <a:buClr>
                <a:schemeClr val="accent1"/>
              </a:buClr>
            </a:pPr>
            <a:r>
              <a:rPr lang="en-US" sz="2400" dirty="0">
                <a:solidFill>
                  <a:schemeClr val="bg1"/>
                </a:solidFill>
                <a:effectLst>
                  <a:outerShdw blurRad="38100" dist="38100" dir="2700000" algn="tl">
                    <a:srgbClr val="000000">
                      <a:alpha val="43137"/>
                    </a:srgbClr>
                  </a:outerShdw>
                </a:effectLst>
              </a:rPr>
              <a:t>Voting Set-up Support</a:t>
            </a:r>
          </a:p>
          <a:p>
            <a:pPr lvl="1">
              <a:buClr>
                <a:schemeClr val="accent1"/>
              </a:buClr>
            </a:pPr>
            <a:r>
              <a:rPr lang="en-US" sz="1800" dirty="0">
                <a:solidFill>
                  <a:schemeClr val="bg1"/>
                </a:solidFill>
                <a:effectLst>
                  <a:outerShdw blurRad="38100" dist="38100" dir="2700000" algn="tl">
                    <a:srgbClr val="000000">
                      <a:alpha val="43137"/>
                    </a:srgbClr>
                  </a:outerShdw>
                </a:effectLst>
              </a:rPr>
              <a:t>Lucinda will be on-call to troubleshoot set-up issues.</a:t>
            </a:r>
          </a:p>
        </p:txBody>
      </p:sp>
      <p:sp>
        <p:nvSpPr>
          <p:cNvPr id="7" name="Slide Number Placeholder 6">
            <a:extLst>
              <a:ext uri="{FF2B5EF4-FFF2-40B4-BE49-F238E27FC236}">
                <a16:creationId xmlns:a16="http://schemas.microsoft.com/office/drawing/2014/main" id="{C38F3A65-61AA-498D-988A-CA24908CEA5E}"/>
              </a:ext>
            </a:extLst>
          </p:cNvPr>
          <p:cNvSpPr>
            <a:spLocks noGrp="1"/>
          </p:cNvSpPr>
          <p:nvPr>
            <p:ph type="sldNum" sz="quarter" idx="12"/>
          </p:nvPr>
        </p:nvSpPr>
        <p:spPr/>
        <p:txBody>
          <a:bodyPr/>
          <a:lstStyle/>
          <a:p>
            <a:fld id="{DD59F85E-000D-4D58-AD2E-34FE657D23CF}" type="slidenum">
              <a:rPr lang="en-US" smtClean="0"/>
              <a:t>90</a:t>
            </a:fld>
            <a:endParaRPr lang="en-US" dirty="0"/>
          </a:p>
        </p:txBody>
      </p:sp>
      <p:sp>
        <p:nvSpPr>
          <p:cNvPr id="9" name="Footer Placeholder 4">
            <a:extLst>
              <a:ext uri="{FF2B5EF4-FFF2-40B4-BE49-F238E27FC236}">
                <a16:creationId xmlns:a16="http://schemas.microsoft.com/office/drawing/2014/main" id="{57BFFEF0-BEAF-41EB-9DE6-7817E7BFB612}"/>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Tree>
    <p:extLst>
      <p:ext uri="{BB962C8B-B14F-4D97-AF65-F5344CB8AC3E}">
        <p14:creationId xmlns:p14="http://schemas.microsoft.com/office/powerpoint/2010/main" val="242344314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188B83-234D-489A-B456-1D23D01F2995}"/>
              </a:ext>
            </a:extLst>
          </p:cNvPr>
          <p:cNvSpPr>
            <a:spLocks noGrp="1"/>
          </p:cNvSpPr>
          <p:nvPr>
            <p:ph type="title"/>
          </p:nvPr>
        </p:nvSpPr>
        <p:spPr>
          <a:xfrm>
            <a:off x="1049550" y="2451100"/>
            <a:ext cx="7345693" cy="2403168"/>
          </a:xfrm>
        </p:spPr>
        <p:txBody>
          <a:bodyPr/>
          <a:lstStyle/>
          <a:p>
            <a:r>
              <a:rPr lang="en-US" dirty="0"/>
              <a:t>Section 13</a:t>
            </a:r>
            <a:br>
              <a:rPr lang="en-US" dirty="0"/>
            </a:br>
            <a:r>
              <a:rPr lang="en-US" b="1" dirty="0"/>
              <a:t>Early Voting Opening Procedures </a:t>
            </a:r>
          </a:p>
        </p:txBody>
      </p:sp>
      <p:sp>
        <p:nvSpPr>
          <p:cNvPr id="5" name="Slide Number Placeholder 4">
            <a:extLst>
              <a:ext uri="{FF2B5EF4-FFF2-40B4-BE49-F238E27FC236}">
                <a16:creationId xmlns:a16="http://schemas.microsoft.com/office/drawing/2014/main" id="{F41241EA-8E72-4BFC-B002-ABCA887FF1F1}"/>
              </a:ext>
            </a:extLst>
          </p:cNvPr>
          <p:cNvSpPr>
            <a:spLocks noGrp="1"/>
          </p:cNvSpPr>
          <p:nvPr>
            <p:ph type="sldNum" sz="quarter" idx="12"/>
          </p:nvPr>
        </p:nvSpPr>
        <p:spPr/>
        <p:txBody>
          <a:bodyPr/>
          <a:lstStyle/>
          <a:p>
            <a:fld id="{DD59F85E-000D-4D58-AD2E-34FE657D23CF}" type="slidenum">
              <a:rPr lang="en-US" smtClean="0"/>
              <a:t>91</a:t>
            </a:fld>
            <a:endParaRPr lang="en-US" dirty="0"/>
          </a:p>
        </p:txBody>
      </p:sp>
      <p:sp>
        <p:nvSpPr>
          <p:cNvPr id="4" name="Footer Placeholder 3">
            <a:extLst>
              <a:ext uri="{FF2B5EF4-FFF2-40B4-BE49-F238E27FC236}">
                <a16:creationId xmlns:a16="http://schemas.microsoft.com/office/drawing/2014/main" id="{531C54A4-F8F8-4F4E-9F63-93AB27EBCA59}"/>
              </a:ext>
            </a:extLst>
          </p:cNvPr>
          <p:cNvSpPr>
            <a:spLocks noGrp="1"/>
          </p:cNvSpPr>
          <p:nvPr>
            <p:ph type="ftr" sz="quarter" idx="4294967295"/>
          </p:nvPr>
        </p:nvSpPr>
        <p:spPr>
          <a:xfrm>
            <a:off x="5124450" y="6562725"/>
            <a:ext cx="4019550" cy="231775"/>
          </a:xfrm>
        </p:spPr>
        <p:txBody>
          <a:bodyPr/>
          <a:lstStyle/>
          <a:p>
            <a:r>
              <a:rPr lang="en-US" dirty="0"/>
              <a:t>PRESIDENTIAL GENERAL ELECTION	|  NOVEMBER 3, 2020</a:t>
            </a:r>
          </a:p>
        </p:txBody>
      </p:sp>
    </p:spTree>
    <p:extLst>
      <p:ext uri="{BB962C8B-B14F-4D97-AF65-F5344CB8AC3E}">
        <p14:creationId xmlns:p14="http://schemas.microsoft.com/office/powerpoint/2010/main" val="193382889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5D125-836D-4F30-9D6A-C13F65C4F62C}"/>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00BA7CD1-9C33-4BEC-9154-B55D58D26DF2}"/>
              </a:ext>
            </a:extLst>
          </p:cNvPr>
          <p:cNvSpPr>
            <a:spLocks noGrp="1"/>
          </p:cNvSpPr>
          <p:nvPr>
            <p:ph idx="1"/>
          </p:nvPr>
        </p:nvSpPr>
        <p:spPr>
          <a:xfrm>
            <a:off x="619579" y="1359158"/>
            <a:ext cx="8039388" cy="4825739"/>
          </a:xfrm>
        </p:spPr>
        <p:txBody>
          <a:bodyPr>
            <a:normAutofit fontScale="92500" lnSpcReduction="20000"/>
          </a:bodyPr>
          <a:lstStyle/>
          <a:p>
            <a:pPr marL="0" indent="0">
              <a:buNone/>
            </a:pPr>
            <a:r>
              <a:rPr lang="en-US" dirty="0"/>
              <a:t>Record Seal Numbers on Security Log</a:t>
            </a:r>
          </a:p>
          <a:p>
            <a:pPr lvl="1"/>
            <a:r>
              <a:rPr lang="en-US" dirty="0"/>
              <a:t>Blue Supply Box</a:t>
            </a:r>
          </a:p>
          <a:p>
            <a:pPr lvl="1"/>
            <a:r>
              <a:rPr lang="en-US" dirty="0"/>
              <a:t>Poll Pad</a:t>
            </a:r>
          </a:p>
          <a:p>
            <a:pPr lvl="1"/>
            <a:r>
              <a:rPr lang="en-US" dirty="0"/>
              <a:t>Voting Equipment </a:t>
            </a:r>
          </a:p>
          <a:p>
            <a:pPr marL="0" indent="0">
              <a:buNone/>
            </a:pPr>
            <a:r>
              <a:rPr lang="en-US" dirty="0"/>
              <a:t>Set-up Voting Equipment</a:t>
            </a:r>
          </a:p>
          <a:p>
            <a:pPr lvl="1"/>
            <a:r>
              <a:rPr lang="en-US" dirty="0"/>
              <a:t>Requires two people.</a:t>
            </a:r>
          </a:p>
          <a:p>
            <a:pPr lvl="1"/>
            <a:r>
              <a:rPr lang="en-US" dirty="0"/>
              <a:t>Run zero tapes.</a:t>
            </a:r>
          </a:p>
          <a:p>
            <a:pPr marL="0" indent="0">
              <a:buNone/>
            </a:pPr>
            <a:r>
              <a:rPr lang="en-US" dirty="0"/>
              <a:t>Inventory Pre-Printed Ballots and Ballot Stock</a:t>
            </a:r>
          </a:p>
          <a:p>
            <a:pPr marL="0" indent="0">
              <a:buNone/>
            </a:pPr>
            <a:r>
              <a:rPr lang="en-US" dirty="0"/>
              <a:t>Set-up Voting Stations</a:t>
            </a:r>
          </a:p>
          <a:p>
            <a:pPr marL="0" indent="0">
              <a:buNone/>
            </a:pPr>
            <a:r>
              <a:rPr lang="en-US" dirty="0"/>
              <a:t>Convert Blue Supply Box to Ballot Box</a:t>
            </a:r>
          </a:p>
          <a:p>
            <a:pPr marL="0" indent="0">
              <a:buNone/>
            </a:pPr>
            <a:r>
              <a:rPr lang="en-US" dirty="0"/>
              <a:t>Post Outside Signs</a:t>
            </a:r>
          </a:p>
          <a:p>
            <a:pPr marL="0" indent="0">
              <a:buNone/>
            </a:pPr>
            <a:r>
              <a:rPr lang="en-US" dirty="0"/>
              <a:t>ADA Mitigation Outside </a:t>
            </a:r>
          </a:p>
        </p:txBody>
      </p:sp>
      <p:sp>
        <p:nvSpPr>
          <p:cNvPr id="4" name="Subtitle 3">
            <a:extLst>
              <a:ext uri="{FF2B5EF4-FFF2-40B4-BE49-F238E27FC236}">
                <a16:creationId xmlns:a16="http://schemas.microsoft.com/office/drawing/2014/main" id="{84B2039E-45F8-4969-A856-3596BEF4CA14}"/>
              </a:ext>
            </a:extLst>
          </p:cNvPr>
          <p:cNvSpPr>
            <a:spLocks noGrp="1"/>
          </p:cNvSpPr>
          <p:nvPr>
            <p:ph type="subTitle" idx="13"/>
          </p:nvPr>
        </p:nvSpPr>
        <p:spPr/>
        <p:txBody>
          <a:bodyPr>
            <a:normAutofit lnSpcReduction="10000"/>
          </a:bodyPr>
          <a:lstStyle/>
          <a:p>
            <a:r>
              <a:rPr lang="en-US" dirty="0"/>
              <a:t>Early voting opening procedures</a:t>
            </a:r>
          </a:p>
        </p:txBody>
      </p:sp>
      <p:sp>
        <p:nvSpPr>
          <p:cNvPr id="6" name="Slide Number Placeholder 5">
            <a:extLst>
              <a:ext uri="{FF2B5EF4-FFF2-40B4-BE49-F238E27FC236}">
                <a16:creationId xmlns:a16="http://schemas.microsoft.com/office/drawing/2014/main" id="{E91ECC7C-66A5-4E99-97B1-345F38BC885F}"/>
              </a:ext>
            </a:extLst>
          </p:cNvPr>
          <p:cNvSpPr>
            <a:spLocks noGrp="1"/>
          </p:cNvSpPr>
          <p:nvPr>
            <p:ph type="sldNum" sz="quarter" idx="12"/>
          </p:nvPr>
        </p:nvSpPr>
        <p:spPr/>
        <p:txBody>
          <a:bodyPr/>
          <a:lstStyle/>
          <a:p>
            <a:fld id="{DD59F85E-000D-4D58-AD2E-34FE657D23CF}" type="slidenum">
              <a:rPr lang="en-US" smtClean="0"/>
              <a:t>92</a:t>
            </a:fld>
            <a:endParaRPr lang="en-US" dirty="0"/>
          </a:p>
        </p:txBody>
      </p:sp>
      <p:sp>
        <p:nvSpPr>
          <p:cNvPr id="13" name="Footer Placeholder 4">
            <a:extLst>
              <a:ext uri="{FF2B5EF4-FFF2-40B4-BE49-F238E27FC236}">
                <a16:creationId xmlns:a16="http://schemas.microsoft.com/office/drawing/2014/main" id="{C8C9C2F1-930F-42CB-BBEE-1D7A8A5C93F3}"/>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Tree>
    <p:extLst>
      <p:ext uri="{BB962C8B-B14F-4D97-AF65-F5344CB8AC3E}">
        <p14:creationId xmlns:p14="http://schemas.microsoft.com/office/powerpoint/2010/main" val="6800600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5D125-836D-4F30-9D6A-C13F65C4F62C}"/>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00BA7CD1-9C33-4BEC-9154-B55D58D26DF2}"/>
              </a:ext>
            </a:extLst>
          </p:cNvPr>
          <p:cNvSpPr>
            <a:spLocks noGrp="1"/>
          </p:cNvSpPr>
          <p:nvPr>
            <p:ph idx="1"/>
          </p:nvPr>
        </p:nvSpPr>
        <p:spPr>
          <a:xfrm>
            <a:off x="999353" y="1672389"/>
            <a:ext cx="7062536" cy="3742003"/>
          </a:xfrm>
        </p:spPr>
        <p:txBody>
          <a:bodyPr>
            <a:normAutofit/>
          </a:bodyPr>
          <a:lstStyle/>
          <a:p>
            <a:pPr marL="0" indent="0">
              <a:buNone/>
            </a:pPr>
            <a:r>
              <a:rPr lang="en-US" dirty="0"/>
              <a:t>Morning Paperwork</a:t>
            </a:r>
          </a:p>
          <a:p>
            <a:pPr lvl="1"/>
            <a:r>
              <a:rPr lang="en-US" dirty="0"/>
              <a:t>Paysheet.</a:t>
            </a:r>
          </a:p>
          <a:p>
            <a:pPr lvl="1"/>
            <a:r>
              <a:rPr lang="en-US" dirty="0"/>
              <a:t>Sign voting equipment zero tapes.</a:t>
            </a:r>
          </a:p>
          <a:p>
            <a:pPr lvl="1"/>
            <a:r>
              <a:rPr lang="en-US" dirty="0"/>
              <a:t>Name tags. </a:t>
            </a:r>
          </a:p>
          <a:p>
            <a:pPr lvl="1">
              <a:spcBef>
                <a:spcPts val="0"/>
              </a:spcBef>
            </a:pPr>
            <a:endParaRPr lang="en-US" sz="600" dirty="0"/>
          </a:p>
          <a:p>
            <a:pPr marL="0" indent="0">
              <a:buNone/>
            </a:pPr>
            <a:r>
              <a:rPr lang="en-US" dirty="0"/>
              <a:t>Voting Set-up Support</a:t>
            </a:r>
          </a:p>
          <a:p>
            <a:pPr lvl="1">
              <a:buClr>
                <a:schemeClr val="accent1"/>
              </a:buClr>
            </a:pPr>
            <a:r>
              <a:rPr lang="en-US" sz="1800" dirty="0"/>
              <a:t>Office of Elections main line.</a:t>
            </a:r>
          </a:p>
          <a:p>
            <a:pPr lvl="1">
              <a:buClr>
                <a:schemeClr val="accent1"/>
              </a:buClr>
            </a:pPr>
            <a:r>
              <a:rPr lang="en-US" sz="1800" dirty="0"/>
              <a:t>Emergency hotline.</a:t>
            </a:r>
          </a:p>
          <a:p>
            <a:pPr lvl="1">
              <a:buClr>
                <a:schemeClr val="accent1"/>
              </a:buClr>
            </a:pPr>
            <a:r>
              <a:rPr lang="en-US" sz="1800" dirty="0"/>
              <a:t>Lucinda Jackson.</a:t>
            </a:r>
            <a:endParaRPr lang="en-US" dirty="0"/>
          </a:p>
          <a:p>
            <a:pPr lvl="1"/>
            <a:endParaRPr lang="en-US" dirty="0"/>
          </a:p>
        </p:txBody>
      </p:sp>
      <p:sp>
        <p:nvSpPr>
          <p:cNvPr id="4" name="Subtitle 3">
            <a:extLst>
              <a:ext uri="{FF2B5EF4-FFF2-40B4-BE49-F238E27FC236}">
                <a16:creationId xmlns:a16="http://schemas.microsoft.com/office/drawing/2014/main" id="{84B2039E-45F8-4969-A856-3596BEF4CA14}"/>
              </a:ext>
            </a:extLst>
          </p:cNvPr>
          <p:cNvSpPr>
            <a:spLocks noGrp="1"/>
          </p:cNvSpPr>
          <p:nvPr>
            <p:ph type="subTitle" idx="13"/>
          </p:nvPr>
        </p:nvSpPr>
        <p:spPr/>
        <p:txBody>
          <a:bodyPr>
            <a:normAutofit lnSpcReduction="10000"/>
          </a:bodyPr>
          <a:lstStyle/>
          <a:p>
            <a:r>
              <a:rPr lang="en-US" dirty="0"/>
              <a:t>Early voting opening procedures</a:t>
            </a:r>
          </a:p>
        </p:txBody>
      </p:sp>
      <p:sp>
        <p:nvSpPr>
          <p:cNvPr id="6" name="Text Placeholder 3">
            <a:extLst>
              <a:ext uri="{FF2B5EF4-FFF2-40B4-BE49-F238E27FC236}">
                <a16:creationId xmlns:a16="http://schemas.microsoft.com/office/drawing/2014/main" id="{EF4E9684-4314-46D3-B2DB-6B153EB2DDAE}"/>
              </a:ext>
            </a:extLst>
          </p:cNvPr>
          <p:cNvSpPr txBox="1">
            <a:spLocks/>
          </p:cNvSpPr>
          <p:nvPr/>
        </p:nvSpPr>
        <p:spPr>
          <a:xfrm>
            <a:off x="635963" y="5536879"/>
            <a:ext cx="7789316" cy="780410"/>
          </a:xfrm>
          <a:prstGeom prst="rect">
            <a:avLst/>
          </a:prstGeom>
        </p:spPr>
        <p:txBody>
          <a:bodyPr vert="horz" lIns="91440" tIns="45720" rIns="91440" bIns="45720" rtlCol="0">
            <a:noAutofit/>
          </a:bodyPr>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1pPr>
            <a:lvl2pPr marL="457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pPr algn="ctr">
              <a:buClr>
                <a:schemeClr val="accent1"/>
              </a:buClr>
            </a:pPr>
            <a:r>
              <a:rPr lang="en-US" sz="2800" b="1" dirty="0">
                <a:solidFill>
                  <a:schemeClr val="accent1"/>
                </a:solidFill>
                <a:effectLst>
                  <a:outerShdw blurRad="38100" dist="38100" dir="2700000" algn="tl">
                    <a:srgbClr val="000000">
                      <a:alpha val="43137"/>
                    </a:srgbClr>
                  </a:outerShdw>
                </a:effectLst>
              </a:rPr>
              <a:t>POLLS OPEN AT 8 AM</a:t>
            </a:r>
          </a:p>
          <a:p>
            <a:pPr algn="ctr">
              <a:buClr>
                <a:schemeClr val="accent1"/>
              </a:buClr>
            </a:pPr>
            <a:endParaRPr lang="en-US" sz="2800" b="1" dirty="0">
              <a:solidFill>
                <a:schemeClr val="accent1"/>
              </a:solidFill>
              <a:effectLst>
                <a:outerShdw blurRad="38100" dist="38100" dir="2700000" algn="tl">
                  <a:srgbClr val="000000">
                    <a:alpha val="43137"/>
                  </a:srgbClr>
                </a:outerShdw>
              </a:effectLst>
            </a:endParaRPr>
          </a:p>
        </p:txBody>
      </p:sp>
      <p:sp>
        <p:nvSpPr>
          <p:cNvPr id="7" name="Slide Number Placeholder 6">
            <a:extLst>
              <a:ext uri="{FF2B5EF4-FFF2-40B4-BE49-F238E27FC236}">
                <a16:creationId xmlns:a16="http://schemas.microsoft.com/office/drawing/2014/main" id="{C38F3A65-61AA-498D-988A-CA24908CEA5E}"/>
              </a:ext>
            </a:extLst>
          </p:cNvPr>
          <p:cNvSpPr>
            <a:spLocks noGrp="1"/>
          </p:cNvSpPr>
          <p:nvPr>
            <p:ph type="sldNum" sz="quarter" idx="12"/>
          </p:nvPr>
        </p:nvSpPr>
        <p:spPr/>
        <p:txBody>
          <a:bodyPr/>
          <a:lstStyle/>
          <a:p>
            <a:fld id="{DD59F85E-000D-4D58-AD2E-34FE657D23CF}" type="slidenum">
              <a:rPr lang="en-US" smtClean="0"/>
              <a:t>93</a:t>
            </a:fld>
            <a:endParaRPr lang="en-US" dirty="0"/>
          </a:p>
        </p:txBody>
      </p:sp>
      <p:sp>
        <p:nvSpPr>
          <p:cNvPr id="9" name="Footer Placeholder 4">
            <a:extLst>
              <a:ext uri="{FF2B5EF4-FFF2-40B4-BE49-F238E27FC236}">
                <a16:creationId xmlns:a16="http://schemas.microsoft.com/office/drawing/2014/main" id="{57BFFEF0-BEAF-41EB-9DE6-7817E7BFB612}"/>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Tree>
    <p:extLst>
      <p:ext uri="{BB962C8B-B14F-4D97-AF65-F5344CB8AC3E}">
        <p14:creationId xmlns:p14="http://schemas.microsoft.com/office/powerpoint/2010/main" val="240159596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80717-7A7A-4F3F-8F0B-3CE5B0F9039B}"/>
              </a:ext>
            </a:extLst>
          </p:cNvPr>
          <p:cNvSpPr>
            <a:spLocks noGrp="1"/>
          </p:cNvSpPr>
          <p:nvPr>
            <p:ph type="title"/>
          </p:nvPr>
        </p:nvSpPr>
        <p:spPr>
          <a:xfrm>
            <a:off x="1587729" y="3017367"/>
            <a:ext cx="5794702" cy="1603873"/>
          </a:xfrm>
        </p:spPr>
        <p:txBody>
          <a:bodyPr/>
          <a:lstStyle/>
          <a:p>
            <a:r>
              <a:rPr lang="en-US" dirty="0"/>
              <a:t>The polls are open!</a:t>
            </a:r>
          </a:p>
        </p:txBody>
      </p:sp>
      <p:sp>
        <p:nvSpPr>
          <p:cNvPr id="4" name="Text Placeholder 3">
            <a:extLst>
              <a:ext uri="{FF2B5EF4-FFF2-40B4-BE49-F238E27FC236}">
                <a16:creationId xmlns:a16="http://schemas.microsoft.com/office/drawing/2014/main" id="{A154FE99-839A-4683-815F-70B9B431B8C8}"/>
              </a:ext>
            </a:extLst>
          </p:cNvPr>
          <p:cNvSpPr>
            <a:spLocks noGrp="1"/>
          </p:cNvSpPr>
          <p:nvPr>
            <p:ph type="body" sz="half" idx="2"/>
          </p:nvPr>
        </p:nvSpPr>
        <p:spPr>
          <a:xfrm>
            <a:off x="995855" y="1287540"/>
            <a:ext cx="4314825" cy="579787"/>
          </a:xfrm>
        </p:spPr>
        <p:txBody>
          <a:bodyPr>
            <a:normAutofit/>
          </a:bodyPr>
          <a:lstStyle/>
          <a:p>
            <a:r>
              <a:rPr lang="en-US" sz="2400" dirty="0"/>
              <a:t>8:00 AM</a:t>
            </a:r>
          </a:p>
        </p:txBody>
      </p:sp>
      <p:sp>
        <p:nvSpPr>
          <p:cNvPr id="5" name="TextBox 4">
            <a:extLst>
              <a:ext uri="{FF2B5EF4-FFF2-40B4-BE49-F238E27FC236}">
                <a16:creationId xmlns:a16="http://schemas.microsoft.com/office/drawing/2014/main" id="{3FD89463-8BC4-4395-9C3A-0E8A5D0F5830}"/>
              </a:ext>
            </a:extLst>
          </p:cNvPr>
          <p:cNvSpPr txBox="1"/>
          <p:nvPr/>
        </p:nvSpPr>
        <p:spPr>
          <a:xfrm>
            <a:off x="995855" y="2444115"/>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solidFill>
                  <a:schemeClr val="accent1"/>
                </a:solidFill>
              </a:rPr>
              <a:t>“</a:t>
            </a:r>
          </a:p>
        </p:txBody>
      </p:sp>
      <p:sp>
        <p:nvSpPr>
          <p:cNvPr id="6" name="TextBox 5">
            <a:extLst>
              <a:ext uri="{FF2B5EF4-FFF2-40B4-BE49-F238E27FC236}">
                <a16:creationId xmlns:a16="http://schemas.microsoft.com/office/drawing/2014/main" id="{AF69629B-F4FD-484C-8FBF-EC57E33ED0AC}"/>
              </a:ext>
            </a:extLst>
          </p:cNvPr>
          <p:cNvSpPr txBox="1"/>
          <p:nvPr/>
        </p:nvSpPr>
        <p:spPr>
          <a:xfrm>
            <a:off x="7382431" y="2444115"/>
            <a:ext cx="531410" cy="1954657"/>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solidFill>
                  <a:schemeClr val="accent1"/>
                </a:solidFill>
              </a:rPr>
              <a:t>”</a:t>
            </a:r>
          </a:p>
        </p:txBody>
      </p:sp>
      <p:sp>
        <p:nvSpPr>
          <p:cNvPr id="7" name="Text Placeholder 3">
            <a:extLst>
              <a:ext uri="{FF2B5EF4-FFF2-40B4-BE49-F238E27FC236}">
                <a16:creationId xmlns:a16="http://schemas.microsoft.com/office/drawing/2014/main" id="{AD75F661-5B15-497A-8E7C-6F6D8ED0BF3B}"/>
              </a:ext>
            </a:extLst>
          </p:cNvPr>
          <p:cNvSpPr txBox="1">
            <a:spLocks/>
          </p:cNvSpPr>
          <p:nvPr/>
        </p:nvSpPr>
        <p:spPr>
          <a:xfrm>
            <a:off x="995854" y="1865828"/>
            <a:ext cx="4314825" cy="579787"/>
          </a:xfrm>
          <a:prstGeom prst="rect">
            <a:avLst/>
          </a:prstGeom>
        </p:spPr>
        <p:txBody>
          <a:bodyPr vert="horz" lIns="91440" tIns="45720" rIns="91440" bIns="45720" rtlCol="0" anchor="ctr">
            <a:normAutofit/>
          </a:bodyPr>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solidFill>
                <a:latin typeface="+mj-lt"/>
                <a:ea typeface="+mj-ea"/>
                <a:cs typeface="+mj-cs"/>
              </a:defRPr>
            </a:lvl1pPr>
            <a:lvl2pPr marL="457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r>
              <a:rPr lang="en-US" sz="2400" dirty="0">
                <a:solidFill>
                  <a:schemeClr val="bg1"/>
                </a:solidFill>
                <a:effectLst>
                  <a:outerShdw blurRad="38100" dist="38100" dir="2700000" algn="tl">
                    <a:srgbClr val="000000">
                      <a:alpha val="43137"/>
                    </a:srgbClr>
                  </a:outerShdw>
                </a:effectLst>
              </a:rPr>
              <a:t>Manager announces:</a:t>
            </a:r>
          </a:p>
        </p:txBody>
      </p:sp>
      <p:sp>
        <p:nvSpPr>
          <p:cNvPr id="3" name="Slide Number Placeholder 2">
            <a:extLst>
              <a:ext uri="{FF2B5EF4-FFF2-40B4-BE49-F238E27FC236}">
                <a16:creationId xmlns:a16="http://schemas.microsoft.com/office/drawing/2014/main" id="{C6CDB5BC-BE6C-4C8A-BBB4-37618AA727D4}"/>
              </a:ext>
            </a:extLst>
          </p:cNvPr>
          <p:cNvSpPr>
            <a:spLocks noGrp="1"/>
          </p:cNvSpPr>
          <p:nvPr>
            <p:ph type="sldNum" sz="quarter" idx="12"/>
          </p:nvPr>
        </p:nvSpPr>
        <p:spPr/>
        <p:txBody>
          <a:bodyPr/>
          <a:lstStyle/>
          <a:p>
            <a:fld id="{DD59F85E-000D-4D58-AD2E-34FE657D23CF}" type="slidenum">
              <a:rPr lang="en-US" smtClean="0"/>
              <a:t>94</a:t>
            </a:fld>
            <a:endParaRPr lang="en-US" dirty="0"/>
          </a:p>
        </p:txBody>
      </p:sp>
    </p:spTree>
    <p:extLst>
      <p:ext uri="{BB962C8B-B14F-4D97-AF65-F5344CB8AC3E}">
        <p14:creationId xmlns:p14="http://schemas.microsoft.com/office/powerpoint/2010/main" val="413331046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188B83-234D-489A-B456-1D23D01F2995}"/>
              </a:ext>
            </a:extLst>
          </p:cNvPr>
          <p:cNvSpPr>
            <a:spLocks noGrp="1"/>
          </p:cNvSpPr>
          <p:nvPr>
            <p:ph type="title"/>
          </p:nvPr>
        </p:nvSpPr>
        <p:spPr>
          <a:xfrm>
            <a:off x="584200" y="2451100"/>
            <a:ext cx="7811043" cy="2403168"/>
          </a:xfrm>
        </p:spPr>
        <p:txBody>
          <a:bodyPr/>
          <a:lstStyle/>
          <a:p>
            <a:r>
              <a:rPr lang="en-US" dirty="0"/>
              <a:t>Section 14</a:t>
            </a:r>
            <a:br>
              <a:rPr lang="en-US" dirty="0"/>
            </a:br>
            <a:r>
              <a:rPr lang="en-US" b="1" dirty="0"/>
              <a:t>Early Voting Night Closing Procedures</a:t>
            </a:r>
          </a:p>
        </p:txBody>
      </p:sp>
      <p:sp>
        <p:nvSpPr>
          <p:cNvPr id="5" name="Slide Number Placeholder 4">
            <a:extLst>
              <a:ext uri="{FF2B5EF4-FFF2-40B4-BE49-F238E27FC236}">
                <a16:creationId xmlns:a16="http://schemas.microsoft.com/office/drawing/2014/main" id="{F41241EA-8E72-4BFC-B002-ABCA887FF1F1}"/>
              </a:ext>
            </a:extLst>
          </p:cNvPr>
          <p:cNvSpPr>
            <a:spLocks noGrp="1"/>
          </p:cNvSpPr>
          <p:nvPr>
            <p:ph type="sldNum" sz="quarter" idx="12"/>
          </p:nvPr>
        </p:nvSpPr>
        <p:spPr/>
        <p:txBody>
          <a:bodyPr/>
          <a:lstStyle/>
          <a:p>
            <a:fld id="{DD59F85E-000D-4D58-AD2E-34FE657D23CF}" type="slidenum">
              <a:rPr lang="en-US" smtClean="0"/>
              <a:t>95</a:t>
            </a:fld>
            <a:endParaRPr lang="en-US" dirty="0"/>
          </a:p>
        </p:txBody>
      </p:sp>
      <p:sp>
        <p:nvSpPr>
          <p:cNvPr id="4" name="Footer Placeholder 3">
            <a:extLst>
              <a:ext uri="{FF2B5EF4-FFF2-40B4-BE49-F238E27FC236}">
                <a16:creationId xmlns:a16="http://schemas.microsoft.com/office/drawing/2014/main" id="{531C54A4-F8F8-4F4E-9F63-93AB27EBCA59}"/>
              </a:ext>
            </a:extLst>
          </p:cNvPr>
          <p:cNvSpPr>
            <a:spLocks noGrp="1"/>
          </p:cNvSpPr>
          <p:nvPr>
            <p:ph type="ftr" sz="quarter" idx="4294967295"/>
          </p:nvPr>
        </p:nvSpPr>
        <p:spPr>
          <a:xfrm>
            <a:off x="5124450" y="6562725"/>
            <a:ext cx="4019550" cy="231775"/>
          </a:xfrm>
        </p:spPr>
        <p:txBody>
          <a:bodyPr/>
          <a:lstStyle/>
          <a:p>
            <a:r>
              <a:rPr lang="en-US" dirty="0"/>
              <a:t>PRESIDENTIAL GENERAL ELECTION	|  NOVEMBER 3, 2020</a:t>
            </a:r>
          </a:p>
        </p:txBody>
      </p:sp>
    </p:spTree>
    <p:extLst>
      <p:ext uri="{BB962C8B-B14F-4D97-AF65-F5344CB8AC3E}">
        <p14:creationId xmlns:p14="http://schemas.microsoft.com/office/powerpoint/2010/main" val="78228653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595BC-49F0-4BCF-9757-2357D914003C}"/>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D6FF5C9A-1220-4F94-BF6A-2426A20E7841}"/>
              </a:ext>
            </a:extLst>
          </p:cNvPr>
          <p:cNvSpPr>
            <a:spLocks noGrp="1"/>
          </p:cNvSpPr>
          <p:nvPr>
            <p:ph idx="1"/>
          </p:nvPr>
        </p:nvSpPr>
        <p:spPr>
          <a:xfrm>
            <a:off x="677767" y="1612232"/>
            <a:ext cx="7453072" cy="2803515"/>
          </a:xfrm>
        </p:spPr>
        <p:txBody>
          <a:bodyPr>
            <a:normAutofit/>
          </a:bodyPr>
          <a:lstStyle/>
          <a:p>
            <a:pPr marL="0" indent="0">
              <a:buNone/>
            </a:pPr>
            <a:r>
              <a:rPr lang="en-US" sz="2200" dirty="0"/>
              <a:t>Getting Organized</a:t>
            </a:r>
          </a:p>
          <a:p>
            <a:pPr lvl="1"/>
            <a:r>
              <a:rPr lang="en-US" sz="1800" dirty="0"/>
              <a:t>Create a game plan before the polls close to assign closing tasks.</a:t>
            </a:r>
          </a:p>
          <a:p>
            <a:r>
              <a:rPr lang="en-US" sz="2200" dirty="0"/>
              <a:t>Supply Closing Checklist</a:t>
            </a:r>
          </a:p>
          <a:p>
            <a:pPr lvl="1"/>
            <a:r>
              <a:rPr lang="en-US" sz="1800" dirty="0"/>
              <a:t>What to do. </a:t>
            </a:r>
          </a:p>
          <a:p>
            <a:pPr lvl="1"/>
            <a:r>
              <a:rPr lang="en-US" sz="1800" dirty="0"/>
              <a:t>Where it goes. </a:t>
            </a:r>
          </a:p>
        </p:txBody>
      </p:sp>
      <p:sp>
        <p:nvSpPr>
          <p:cNvPr id="4" name="Subtitle 3">
            <a:extLst>
              <a:ext uri="{FF2B5EF4-FFF2-40B4-BE49-F238E27FC236}">
                <a16:creationId xmlns:a16="http://schemas.microsoft.com/office/drawing/2014/main" id="{EDB0A79E-5A4C-4A17-9DA2-80E7F0F772A4}"/>
              </a:ext>
            </a:extLst>
          </p:cNvPr>
          <p:cNvSpPr>
            <a:spLocks noGrp="1"/>
          </p:cNvSpPr>
          <p:nvPr>
            <p:ph type="subTitle" idx="13"/>
          </p:nvPr>
        </p:nvSpPr>
        <p:spPr>
          <a:xfrm>
            <a:off x="708586" y="673102"/>
            <a:ext cx="7018241" cy="390322"/>
          </a:xfrm>
        </p:spPr>
        <p:txBody>
          <a:bodyPr>
            <a:normAutofit lnSpcReduction="10000"/>
          </a:bodyPr>
          <a:lstStyle/>
          <a:p>
            <a:r>
              <a:rPr lang="en-US" dirty="0"/>
              <a:t>EARLY VOTING NIGHT CLOSING PROCEDURES</a:t>
            </a:r>
          </a:p>
        </p:txBody>
      </p:sp>
      <p:sp>
        <p:nvSpPr>
          <p:cNvPr id="7" name="Slide Number Placeholder 6">
            <a:extLst>
              <a:ext uri="{FF2B5EF4-FFF2-40B4-BE49-F238E27FC236}">
                <a16:creationId xmlns:a16="http://schemas.microsoft.com/office/drawing/2014/main" id="{24CBDCCB-E2F5-4C92-9210-CEE06EDF941C}"/>
              </a:ext>
            </a:extLst>
          </p:cNvPr>
          <p:cNvSpPr>
            <a:spLocks noGrp="1"/>
          </p:cNvSpPr>
          <p:nvPr>
            <p:ph type="sldNum" sz="quarter" idx="12"/>
          </p:nvPr>
        </p:nvSpPr>
        <p:spPr/>
        <p:txBody>
          <a:bodyPr/>
          <a:lstStyle/>
          <a:p>
            <a:fld id="{DD59F85E-000D-4D58-AD2E-34FE657D23CF}" type="slidenum">
              <a:rPr lang="en-US" smtClean="0"/>
              <a:t>96</a:t>
            </a:fld>
            <a:endParaRPr lang="en-US" dirty="0"/>
          </a:p>
        </p:txBody>
      </p:sp>
      <p:sp>
        <p:nvSpPr>
          <p:cNvPr id="11" name="Footer Placeholder 4">
            <a:extLst>
              <a:ext uri="{FF2B5EF4-FFF2-40B4-BE49-F238E27FC236}">
                <a16:creationId xmlns:a16="http://schemas.microsoft.com/office/drawing/2014/main" id="{EAE69748-0B13-479B-9964-BF7DDA35FECB}"/>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pic>
        <p:nvPicPr>
          <p:cNvPr id="8" name="Picture 7">
            <a:extLst>
              <a:ext uri="{FF2B5EF4-FFF2-40B4-BE49-F238E27FC236}">
                <a16:creationId xmlns:a16="http://schemas.microsoft.com/office/drawing/2014/main" id="{7CF0824A-1B1A-491A-814B-2E1756A99149}"/>
              </a:ext>
            </a:extLst>
          </p:cNvPr>
          <p:cNvPicPr>
            <a:picLocks noChangeAspect="1"/>
          </p:cNvPicPr>
          <p:nvPr/>
        </p:nvPicPr>
        <p:blipFill rotWithShape="1">
          <a:blip r:embed="rId2"/>
          <a:srcRect l="20264" t="23100" r="19342" b="47002"/>
          <a:stretch/>
        </p:blipFill>
        <p:spPr>
          <a:xfrm>
            <a:off x="667044" y="4473100"/>
            <a:ext cx="7768370" cy="1938732"/>
          </a:xfrm>
          <a:prstGeom prst="rect">
            <a:avLst/>
          </a:prstGeom>
        </p:spPr>
      </p:pic>
    </p:spTree>
    <p:extLst>
      <p:ext uri="{BB962C8B-B14F-4D97-AF65-F5344CB8AC3E}">
        <p14:creationId xmlns:p14="http://schemas.microsoft.com/office/powerpoint/2010/main" val="229389559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80717-7A7A-4F3F-8F0B-3CE5B0F9039B}"/>
              </a:ext>
            </a:extLst>
          </p:cNvPr>
          <p:cNvSpPr>
            <a:spLocks noGrp="1"/>
          </p:cNvSpPr>
          <p:nvPr>
            <p:ph type="title"/>
          </p:nvPr>
        </p:nvSpPr>
        <p:spPr>
          <a:xfrm>
            <a:off x="1530044" y="3017367"/>
            <a:ext cx="6170746" cy="1603873"/>
          </a:xfrm>
        </p:spPr>
        <p:txBody>
          <a:bodyPr/>
          <a:lstStyle/>
          <a:p>
            <a:r>
              <a:rPr lang="en-US" dirty="0"/>
              <a:t>The polls are closed!</a:t>
            </a:r>
          </a:p>
        </p:txBody>
      </p:sp>
      <p:sp>
        <p:nvSpPr>
          <p:cNvPr id="4" name="Text Placeholder 3">
            <a:extLst>
              <a:ext uri="{FF2B5EF4-FFF2-40B4-BE49-F238E27FC236}">
                <a16:creationId xmlns:a16="http://schemas.microsoft.com/office/drawing/2014/main" id="{A154FE99-839A-4683-815F-70B9B431B8C8}"/>
              </a:ext>
            </a:extLst>
          </p:cNvPr>
          <p:cNvSpPr>
            <a:spLocks noGrp="1"/>
          </p:cNvSpPr>
          <p:nvPr>
            <p:ph type="body" sz="half" idx="2"/>
          </p:nvPr>
        </p:nvSpPr>
        <p:spPr>
          <a:xfrm>
            <a:off x="995855" y="1287540"/>
            <a:ext cx="4314825" cy="579787"/>
          </a:xfrm>
        </p:spPr>
        <p:txBody>
          <a:bodyPr>
            <a:normAutofit/>
          </a:bodyPr>
          <a:lstStyle/>
          <a:p>
            <a:r>
              <a:rPr lang="en-US" sz="2400" dirty="0"/>
              <a:t>4:00 PM</a:t>
            </a:r>
          </a:p>
        </p:txBody>
      </p:sp>
      <p:sp>
        <p:nvSpPr>
          <p:cNvPr id="5" name="TextBox 4">
            <a:extLst>
              <a:ext uri="{FF2B5EF4-FFF2-40B4-BE49-F238E27FC236}">
                <a16:creationId xmlns:a16="http://schemas.microsoft.com/office/drawing/2014/main" id="{3FD89463-8BC4-4395-9C3A-0E8A5D0F5830}"/>
              </a:ext>
            </a:extLst>
          </p:cNvPr>
          <p:cNvSpPr txBox="1"/>
          <p:nvPr/>
        </p:nvSpPr>
        <p:spPr>
          <a:xfrm>
            <a:off x="928452" y="2444115"/>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solidFill>
                  <a:schemeClr val="accent1"/>
                </a:solidFill>
              </a:rPr>
              <a:t>“</a:t>
            </a:r>
          </a:p>
        </p:txBody>
      </p:sp>
      <p:sp>
        <p:nvSpPr>
          <p:cNvPr id="6" name="TextBox 5">
            <a:extLst>
              <a:ext uri="{FF2B5EF4-FFF2-40B4-BE49-F238E27FC236}">
                <a16:creationId xmlns:a16="http://schemas.microsoft.com/office/drawing/2014/main" id="{AF69629B-F4FD-484C-8FBF-EC57E33ED0AC}"/>
              </a:ext>
            </a:extLst>
          </p:cNvPr>
          <p:cNvSpPr txBox="1"/>
          <p:nvPr/>
        </p:nvSpPr>
        <p:spPr>
          <a:xfrm>
            <a:off x="7547854" y="2459228"/>
            <a:ext cx="531410" cy="1954657"/>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solidFill>
                  <a:schemeClr val="accent1"/>
                </a:solidFill>
              </a:rPr>
              <a:t>”</a:t>
            </a:r>
          </a:p>
        </p:txBody>
      </p:sp>
      <p:sp>
        <p:nvSpPr>
          <p:cNvPr id="7" name="Text Placeholder 3">
            <a:extLst>
              <a:ext uri="{FF2B5EF4-FFF2-40B4-BE49-F238E27FC236}">
                <a16:creationId xmlns:a16="http://schemas.microsoft.com/office/drawing/2014/main" id="{AD75F661-5B15-497A-8E7C-6F6D8ED0BF3B}"/>
              </a:ext>
            </a:extLst>
          </p:cNvPr>
          <p:cNvSpPr txBox="1">
            <a:spLocks/>
          </p:cNvSpPr>
          <p:nvPr/>
        </p:nvSpPr>
        <p:spPr>
          <a:xfrm>
            <a:off x="995854" y="1865828"/>
            <a:ext cx="4314825" cy="579787"/>
          </a:xfrm>
          <a:prstGeom prst="rect">
            <a:avLst/>
          </a:prstGeom>
        </p:spPr>
        <p:txBody>
          <a:bodyPr vert="horz" lIns="91440" tIns="45720" rIns="91440" bIns="45720" rtlCol="0" anchor="ctr">
            <a:normAutofit/>
          </a:bodyPr>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solidFill>
                <a:latin typeface="+mj-lt"/>
                <a:ea typeface="+mj-ea"/>
                <a:cs typeface="+mj-cs"/>
              </a:defRPr>
            </a:lvl1pPr>
            <a:lvl2pPr marL="457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r>
              <a:rPr lang="en-US" sz="2400" dirty="0">
                <a:solidFill>
                  <a:schemeClr val="bg1"/>
                </a:solidFill>
                <a:effectLst>
                  <a:outerShdw blurRad="38100" dist="38100" dir="2700000" algn="tl">
                    <a:srgbClr val="000000">
                      <a:alpha val="43137"/>
                    </a:srgbClr>
                  </a:outerShdw>
                </a:effectLst>
              </a:rPr>
              <a:t>Manager announces:</a:t>
            </a:r>
          </a:p>
        </p:txBody>
      </p:sp>
      <p:sp>
        <p:nvSpPr>
          <p:cNvPr id="8" name="Text Placeholder 3">
            <a:extLst>
              <a:ext uri="{FF2B5EF4-FFF2-40B4-BE49-F238E27FC236}">
                <a16:creationId xmlns:a16="http://schemas.microsoft.com/office/drawing/2014/main" id="{3A9C2A1C-E4D9-426B-8C31-D85A7A3EB297}"/>
              </a:ext>
            </a:extLst>
          </p:cNvPr>
          <p:cNvSpPr txBox="1">
            <a:spLocks/>
          </p:cNvSpPr>
          <p:nvPr/>
        </p:nvSpPr>
        <p:spPr>
          <a:xfrm>
            <a:off x="666750" y="4772964"/>
            <a:ext cx="7810499" cy="666543"/>
          </a:xfrm>
          <a:prstGeom prst="rect">
            <a:avLst/>
          </a:prstGeom>
        </p:spPr>
        <p:txBody>
          <a:bodyPr vert="horz" lIns="91440" tIns="45720" rIns="91440" bIns="45720" rtlCol="0">
            <a:normAutofit/>
          </a:bodyPr>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1pPr>
            <a:lvl2pPr marL="457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pPr algn="ctr">
              <a:buClr>
                <a:schemeClr val="accent1"/>
              </a:buClr>
            </a:pPr>
            <a:r>
              <a:rPr lang="en-US" sz="2800" b="1" dirty="0">
                <a:solidFill>
                  <a:schemeClr val="accent1"/>
                </a:solidFill>
                <a:effectLst>
                  <a:outerShdw blurRad="38100" dist="38100" dir="2700000" algn="tl">
                    <a:srgbClr val="000000">
                      <a:alpha val="43137"/>
                    </a:srgbClr>
                  </a:outerShdw>
                </a:effectLst>
              </a:rPr>
              <a:t>ALLOW ANYONE IN LINE AT 4 PM TO VOTE</a:t>
            </a:r>
          </a:p>
        </p:txBody>
      </p:sp>
      <p:sp>
        <p:nvSpPr>
          <p:cNvPr id="3" name="Slide Number Placeholder 2">
            <a:extLst>
              <a:ext uri="{FF2B5EF4-FFF2-40B4-BE49-F238E27FC236}">
                <a16:creationId xmlns:a16="http://schemas.microsoft.com/office/drawing/2014/main" id="{AC8BD42E-44D3-4994-A7A4-F584A447ACC7}"/>
              </a:ext>
            </a:extLst>
          </p:cNvPr>
          <p:cNvSpPr>
            <a:spLocks noGrp="1"/>
          </p:cNvSpPr>
          <p:nvPr>
            <p:ph type="sldNum" sz="quarter" idx="12"/>
          </p:nvPr>
        </p:nvSpPr>
        <p:spPr/>
        <p:txBody>
          <a:bodyPr/>
          <a:lstStyle/>
          <a:p>
            <a:fld id="{DD59F85E-000D-4D58-AD2E-34FE657D23CF}" type="slidenum">
              <a:rPr lang="en-US" smtClean="0"/>
              <a:t>97</a:t>
            </a:fld>
            <a:endParaRPr lang="en-US" dirty="0"/>
          </a:p>
        </p:txBody>
      </p:sp>
    </p:spTree>
    <p:extLst>
      <p:ext uri="{BB962C8B-B14F-4D97-AF65-F5344CB8AC3E}">
        <p14:creationId xmlns:p14="http://schemas.microsoft.com/office/powerpoint/2010/main" val="274057117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61FC42-1A74-4C6D-BF44-F913DB42CB6D}"/>
              </a:ext>
            </a:extLst>
          </p:cNvPr>
          <p:cNvSpPr>
            <a:spLocks noGrp="1"/>
          </p:cNvSpPr>
          <p:nvPr>
            <p:ph type="body" idx="1"/>
          </p:nvPr>
        </p:nvSpPr>
        <p:spPr>
          <a:xfrm>
            <a:off x="489474" y="4250949"/>
            <a:ext cx="2317325" cy="576262"/>
          </a:xfrm>
        </p:spPr>
        <p:txBody>
          <a:bodyPr/>
          <a:lstStyle/>
          <a:p>
            <a:r>
              <a:rPr lang="en-US" sz="2000" dirty="0"/>
              <a:t>Caddy</a:t>
            </a:r>
          </a:p>
        </p:txBody>
      </p:sp>
      <p:sp>
        <p:nvSpPr>
          <p:cNvPr id="5" name="Content Placeholder 4">
            <a:extLst>
              <a:ext uri="{FF2B5EF4-FFF2-40B4-BE49-F238E27FC236}">
                <a16:creationId xmlns:a16="http://schemas.microsoft.com/office/drawing/2014/main" id="{8A538C9A-3873-4183-B8EE-9FD02E01A6E2}"/>
              </a:ext>
            </a:extLst>
          </p:cNvPr>
          <p:cNvSpPr>
            <a:spLocks noGrp="1"/>
          </p:cNvSpPr>
          <p:nvPr>
            <p:ph type="body" sz="half" idx="18"/>
          </p:nvPr>
        </p:nvSpPr>
        <p:spPr>
          <a:xfrm>
            <a:off x="2806440" y="2168315"/>
            <a:ext cx="2421169" cy="1888978"/>
          </a:xfrm>
        </p:spPr>
        <p:txBody>
          <a:bodyPr>
            <a:normAutofit fontScale="92500" lnSpcReduction="10000"/>
          </a:bodyPr>
          <a:lstStyle/>
          <a:p>
            <a:pPr marL="285750" indent="-285750">
              <a:buFont typeface="Arial" panose="020B0604020202020204" pitchFamily="34" charset="0"/>
              <a:buChar char="•"/>
            </a:pPr>
            <a:r>
              <a:rPr lang="en-US" sz="1800" dirty="0"/>
              <a:t>Unused ballots.</a:t>
            </a:r>
          </a:p>
          <a:p>
            <a:pPr marL="285750" indent="-285750">
              <a:buFont typeface="Arial" panose="020B0604020202020204" pitchFamily="34" charset="0"/>
              <a:buChar char="•"/>
            </a:pPr>
            <a:r>
              <a:rPr lang="en-US" sz="1800" dirty="0"/>
              <a:t>Blank ballot stock. </a:t>
            </a:r>
          </a:p>
          <a:p>
            <a:pPr marL="285750" indent="-285750">
              <a:buFont typeface="Arial" panose="020B0604020202020204" pitchFamily="34" charset="0"/>
              <a:buChar char="•"/>
            </a:pPr>
            <a:r>
              <a:rPr lang="en-US" sz="1800" dirty="0"/>
              <a:t>Roster binders.</a:t>
            </a:r>
          </a:p>
          <a:p>
            <a:pPr marL="285750" indent="-285750">
              <a:buFont typeface="Arial" panose="020B0604020202020204" pitchFamily="34" charset="0"/>
              <a:buChar char="•"/>
            </a:pPr>
            <a:r>
              <a:rPr lang="en-US" sz="1800" dirty="0"/>
              <a:t>Team binder.</a:t>
            </a:r>
          </a:p>
          <a:p>
            <a:pPr marL="285750" indent="-285750">
              <a:buFont typeface="Arial" panose="020B0604020202020204" pitchFamily="34" charset="0"/>
              <a:buChar char="•"/>
            </a:pPr>
            <a:r>
              <a:rPr lang="en-US" sz="1800" dirty="0"/>
              <a:t>Supply bags.</a:t>
            </a:r>
          </a:p>
        </p:txBody>
      </p:sp>
      <p:sp>
        <p:nvSpPr>
          <p:cNvPr id="4" name="Text Placeholder 3">
            <a:extLst>
              <a:ext uri="{FF2B5EF4-FFF2-40B4-BE49-F238E27FC236}">
                <a16:creationId xmlns:a16="http://schemas.microsoft.com/office/drawing/2014/main" id="{9AEC814B-E258-48BB-AC70-5ED57D345DCC}"/>
              </a:ext>
            </a:extLst>
          </p:cNvPr>
          <p:cNvSpPr>
            <a:spLocks noGrp="1"/>
          </p:cNvSpPr>
          <p:nvPr>
            <p:ph type="body" sz="quarter" idx="3"/>
          </p:nvPr>
        </p:nvSpPr>
        <p:spPr>
          <a:xfrm>
            <a:off x="2917791" y="4250949"/>
            <a:ext cx="2309817" cy="576262"/>
          </a:xfrm>
        </p:spPr>
        <p:txBody>
          <a:bodyPr/>
          <a:lstStyle/>
          <a:p>
            <a:r>
              <a:rPr lang="en-US" sz="2000" dirty="0"/>
              <a:t>Blue Supply Box</a:t>
            </a:r>
          </a:p>
        </p:txBody>
      </p:sp>
      <p:sp>
        <p:nvSpPr>
          <p:cNvPr id="3" name="Content Placeholder 2">
            <a:extLst>
              <a:ext uri="{FF2B5EF4-FFF2-40B4-BE49-F238E27FC236}">
                <a16:creationId xmlns:a16="http://schemas.microsoft.com/office/drawing/2014/main" id="{604FEC32-31C9-425B-B2FD-80D298F217A3}"/>
              </a:ext>
            </a:extLst>
          </p:cNvPr>
          <p:cNvSpPr>
            <a:spLocks noGrp="1"/>
          </p:cNvSpPr>
          <p:nvPr>
            <p:ph type="body" sz="quarter" idx="13"/>
          </p:nvPr>
        </p:nvSpPr>
        <p:spPr>
          <a:xfrm>
            <a:off x="381697" y="2168313"/>
            <a:ext cx="2421169" cy="1888979"/>
          </a:xfrm>
        </p:spPr>
        <p:txBody>
          <a:bodyPr>
            <a:normAutofit/>
          </a:bodyPr>
          <a:lstStyle/>
          <a:p>
            <a:pPr marL="285750" indent="-285750">
              <a:buFont typeface="Arial" panose="020B0604020202020204" pitchFamily="34" charset="0"/>
              <a:buChar char="•"/>
            </a:pPr>
            <a:r>
              <a:rPr lang="en-US" sz="1800" dirty="0"/>
              <a:t>Voting equipment.</a:t>
            </a:r>
          </a:p>
          <a:p>
            <a:pPr marL="285750" indent="-285750">
              <a:buFont typeface="Arial" panose="020B0604020202020204" pitchFamily="34" charset="0"/>
              <a:buChar char="•"/>
            </a:pPr>
            <a:r>
              <a:rPr lang="en-US" sz="1800" dirty="0"/>
              <a:t>Printers.</a:t>
            </a:r>
          </a:p>
          <a:p>
            <a:pPr marL="285750" indent="-285750">
              <a:buFont typeface="Arial" panose="020B0604020202020204" pitchFamily="34" charset="0"/>
              <a:buChar char="•"/>
            </a:pPr>
            <a:r>
              <a:rPr lang="en-US" sz="1800" dirty="0"/>
              <a:t>Ballot boxes. </a:t>
            </a:r>
          </a:p>
        </p:txBody>
      </p:sp>
      <p:sp>
        <p:nvSpPr>
          <p:cNvPr id="9" name="Slide Number Placeholder 8">
            <a:extLst>
              <a:ext uri="{FF2B5EF4-FFF2-40B4-BE49-F238E27FC236}">
                <a16:creationId xmlns:a16="http://schemas.microsoft.com/office/drawing/2014/main" id="{7E41C38F-8483-4051-BA2C-68002DEDE513}"/>
              </a:ext>
            </a:extLst>
          </p:cNvPr>
          <p:cNvSpPr>
            <a:spLocks noGrp="1"/>
          </p:cNvSpPr>
          <p:nvPr>
            <p:ph type="sldNum" sz="quarter" idx="12"/>
          </p:nvPr>
        </p:nvSpPr>
        <p:spPr/>
        <p:txBody>
          <a:bodyPr/>
          <a:lstStyle/>
          <a:p>
            <a:fld id="{DD59F85E-000D-4D58-AD2E-34FE657D23CF}" type="slidenum">
              <a:rPr lang="en-US" smtClean="0"/>
              <a:t>98</a:t>
            </a:fld>
            <a:endParaRPr lang="en-US" dirty="0"/>
          </a:p>
        </p:txBody>
      </p:sp>
      <p:sp>
        <p:nvSpPr>
          <p:cNvPr id="6" name="Title 5">
            <a:extLst>
              <a:ext uri="{FF2B5EF4-FFF2-40B4-BE49-F238E27FC236}">
                <a16:creationId xmlns:a16="http://schemas.microsoft.com/office/drawing/2014/main" id="{F9CA4A8A-71FC-4054-9867-E2A68B335FA1}"/>
              </a:ext>
            </a:extLst>
          </p:cNvPr>
          <p:cNvSpPr>
            <a:spLocks noGrp="1"/>
          </p:cNvSpPr>
          <p:nvPr>
            <p:ph type="title"/>
          </p:nvPr>
        </p:nvSpPr>
        <p:spPr/>
        <p:txBody>
          <a:bodyPr/>
          <a:lstStyle/>
          <a:p>
            <a:r>
              <a:rPr lang="en-US" dirty="0"/>
              <a:t>School of Instruction</a:t>
            </a:r>
          </a:p>
        </p:txBody>
      </p:sp>
      <p:sp>
        <p:nvSpPr>
          <p:cNvPr id="7" name="Subtitle 6">
            <a:extLst>
              <a:ext uri="{FF2B5EF4-FFF2-40B4-BE49-F238E27FC236}">
                <a16:creationId xmlns:a16="http://schemas.microsoft.com/office/drawing/2014/main" id="{B63113A8-4D06-437A-BED4-560C8E184F53}"/>
              </a:ext>
            </a:extLst>
          </p:cNvPr>
          <p:cNvSpPr>
            <a:spLocks noGrp="1"/>
          </p:cNvSpPr>
          <p:nvPr>
            <p:ph type="subTitle" idx="23"/>
          </p:nvPr>
        </p:nvSpPr>
        <p:spPr>
          <a:xfrm>
            <a:off x="673557" y="673102"/>
            <a:ext cx="7053270" cy="390322"/>
          </a:xfrm>
        </p:spPr>
        <p:txBody>
          <a:bodyPr>
            <a:normAutofit lnSpcReduction="10000"/>
          </a:bodyPr>
          <a:lstStyle/>
          <a:p>
            <a:r>
              <a:rPr lang="en-US" dirty="0"/>
              <a:t>Equipment and supplies</a:t>
            </a:r>
          </a:p>
        </p:txBody>
      </p:sp>
      <p:sp>
        <p:nvSpPr>
          <p:cNvPr id="10" name="Footer Placeholder 4">
            <a:extLst>
              <a:ext uri="{FF2B5EF4-FFF2-40B4-BE49-F238E27FC236}">
                <a16:creationId xmlns:a16="http://schemas.microsoft.com/office/drawing/2014/main" id="{039483F9-F9D3-4202-878F-1334844E42D7}"/>
              </a:ext>
            </a:extLst>
          </p:cNvPr>
          <p:cNvSpPr>
            <a:spLocks noGrp="1"/>
          </p:cNvSpPr>
          <p:nvPr>
            <p:ph type="ftr" sz="quarter" idx="11"/>
          </p:nvPr>
        </p:nvSpPr>
        <p:spPr>
          <a:xfrm>
            <a:off x="4638221" y="6562263"/>
            <a:ext cx="4070349" cy="295736"/>
          </a:xfrm>
        </p:spPr>
        <p:txBody>
          <a:bodyPr/>
          <a:lstStyle>
            <a:lvl1pPr algn="r">
              <a:defRPr/>
            </a:lvl1pPr>
          </a:lstStyle>
          <a:p>
            <a:r>
              <a:rPr lang="en-US" dirty="0"/>
              <a:t>PRESIDENTIAL GENERAL ELECTION	|  NOVEMBER 3, 2020</a:t>
            </a:r>
          </a:p>
        </p:txBody>
      </p:sp>
      <p:sp>
        <p:nvSpPr>
          <p:cNvPr id="16" name="Text Placeholder 3">
            <a:extLst>
              <a:ext uri="{FF2B5EF4-FFF2-40B4-BE49-F238E27FC236}">
                <a16:creationId xmlns:a16="http://schemas.microsoft.com/office/drawing/2014/main" id="{E7A39EA4-C0AD-402C-9BB8-206BFAC2DD2B}"/>
              </a:ext>
            </a:extLst>
          </p:cNvPr>
          <p:cNvSpPr txBox="1">
            <a:spLocks/>
          </p:cNvSpPr>
          <p:nvPr/>
        </p:nvSpPr>
        <p:spPr>
          <a:xfrm>
            <a:off x="5305660" y="4227441"/>
            <a:ext cx="2421168" cy="576262"/>
          </a:xfrm>
          <a:prstGeom prst="rect">
            <a:avLst/>
          </a:prstGeom>
        </p:spPr>
        <p:txBody>
          <a:bodyPr vert="horz" lIns="91440" tIns="45720" rIns="91440" bIns="45720" rtlCol="0" anchor="b">
            <a:noAutofit/>
          </a:bodyPr>
          <a:lstStyle>
            <a:lvl1pPr marL="0" indent="0" algn="l" defTabSz="457207" rtl="0" eaLnBrk="1" latinLnBrk="0" hangingPunct="1">
              <a:spcBef>
                <a:spcPts val="1000"/>
              </a:spcBef>
              <a:spcAft>
                <a:spcPts val="0"/>
              </a:spcAft>
              <a:buClr>
                <a:schemeClr val="accent1"/>
              </a:buClr>
              <a:buSzPct val="80000"/>
              <a:buFont typeface="Courier New" panose="02070309020205020404" pitchFamily="49" charset="0"/>
              <a:buNone/>
              <a:defRPr sz="2400" b="0" i="0" kern="1200">
                <a:solidFill>
                  <a:schemeClr val="bg1"/>
                </a:solidFill>
                <a:effectLst>
                  <a:outerShdw blurRad="38100" dist="38100" dir="2700000" algn="tl">
                    <a:srgbClr val="000000">
                      <a:alpha val="43137"/>
                    </a:srgbClr>
                  </a:outerShdw>
                </a:effectLst>
                <a:latin typeface="+mj-lt"/>
                <a:ea typeface="+mj-ea"/>
                <a:cs typeface="+mj-cs"/>
              </a:defRPr>
            </a:lvl1pPr>
            <a:lvl2pPr marL="457200" indent="0" algn="l" defTabSz="457207" rtl="0" eaLnBrk="1" latinLnBrk="0" hangingPunct="1">
              <a:spcBef>
                <a:spcPts val="1000"/>
              </a:spcBef>
              <a:spcAft>
                <a:spcPts val="0"/>
              </a:spcAft>
              <a:buClr>
                <a:schemeClr val="accent1"/>
              </a:buClr>
              <a:buSzPct val="80000"/>
              <a:buFont typeface="Courier New" panose="02070309020205020404" pitchFamily="49" charset="0"/>
              <a:buNone/>
              <a:defRPr sz="2000" b="1" i="0" kern="1200">
                <a:solidFill>
                  <a:schemeClr val="bg1"/>
                </a:solidFill>
                <a:effectLst>
                  <a:outerShdw blurRad="38100" dist="38100" dir="2700000" algn="tl">
                    <a:srgbClr val="000000">
                      <a:alpha val="43137"/>
                    </a:srgbClr>
                  </a:outerShdw>
                </a:effectLst>
                <a:latin typeface="+mj-lt"/>
                <a:ea typeface="+mj-ea"/>
                <a:cs typeface="+mj-cs"/>
              </a:defRPr>
            </a:lvl2pPr>
            <a:lvl3pPr marL="914400" indent="0" algn="l" defTabSz="457207" rtl="0" eaLnBrk="1" latinLnBrk="0" hangingPunct="1">
              <a:spcBef>
                <a:spcPts val="1000"/>
              </a:spcBef>
              <a:spcAft>
                <a:spcPts val="0"/>
              </a:spcAft>
              <a:buClr>
                <a:schemeClr val="accent1"/>
              </a:buClr>
              <a:buSzPct val="80000"/>
              <a:buFont typeface="Courier New" panose="02070309020205020404" pitchFamily="49" charset="0"/>
              <a:buNone/>
              <a:defRPr sz="1800" b="1" i="0" kern="1200">
                <a:solidFill>
                  <a:schemeClr val="bg1"/>
                </a:solidFill>
                <a:effectLst>
                  <a:outerShdw blurRad="38100" dist="38100" dir="2700000" algn="tl">
                    <a:srgbClr val="000000">
                      <a:alpha val="43137"/>
                    </a:srgbClr>
                  </a:outerShdw>
                </a:effectLst>
                <a:latin typeface="+mj-lt"/>
                <a:ea typeface="+mj-ea"/>
                <a:cs typeface="+mj-cs"/>
              </a:defRPr>
            </a:lvl3pPr>
            <a:lvl4pPr marL="1371600" indent="0" algn="l" defTabSz="457207" rtl="0" eaLnBrk="1" latinLnBrk="0" hangingPunct="1">
              <a:spcBef>
                <a:spcPts val="1000"/>
              </a:spcBef>
              <a:spcAft>
                <a:spcPts val="0"/>
              </a:spcAft>
              <a:buClr>
                <a:schemeClr val="accent1"/>
              </a:buClr>
              <a:buSzPct val="80000"/>
              <a:buFont typeface="Courier New" panose="02070309020205020404" pitchFamily="49" charset="0"/>
              <a:buNone/>
              <a:defRPr sz="1600" b="1" i="0" kern="1200">
                <a:solidFill>
                  <a:schemeClr val="bg1"/>
                </a:solidFill>
                <a:effectLst>
                  <a:outerShdw blurRad="38100" dist="38100" dir="2700000" algn="tl">
                    <a:srgbClr val="000000">
                      <a:alpha val="43137"/>
                    </a:srgbClr>
                  </a:outerShdw>
                </a:effectLst>
                <a:latin typeface="+mj-lt"/>
                <a:ea typeface="+mj-ea"/>
                <a:cs typeface="+mj-cs"/>
              </a:defRPr>
            </a:lvl4pPr>
            <a:lvl5pPr marL="1828800" indent="0" algn="l" defTabSz="457207" rtl="0" eaLnBrk="1" latinLnBrk="0" hangingPunct="1">
              <a:spcBef>
                <a:spcPts val="1000"/>
              </a:spcBef>
              <a:spcAft>
                <a:spcPts val="0"/>
              </a:spcAft>
              <a:buClr>
                <a:schemeClr val="accent1"/>
              </a:buClr>
              <a:buSzPct val="80000"/>
              <a:buFont typeface="Courier New" panose="02070309020205020404" pitchFamily="49" charset="0"/>
              <a:buNone/>
              <a:defRPr sz="1600" b="1" i="0" kern="1200">
                <a:solidFill>
                  <a:schemeClr val="bg1"/>
                </a:solidFill>
                <a:effectLst>
                  <a:outerShdw blurRad="38100" dist="38100" dir="2700000" algn="tl">
                    <a:srgbClr val="000000">
                      <a:alpha val="43137"/>
                    </a:srgbClr>
                  </a:outerShdw>
                </a:effectLst>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9pPr>
          </a:lstStyle>
          <a:p>
            <a:r>
              <a:rPr lang="en-US" sz="2000" dirty="0"/>
              <a:t>Ballot Transporter Pick-up</a:t>
            </a:r>
          </a:p>
        </p:txBody>
      </p:sp>
      <p:sp>
        <p:nvSpPr>
          <p:cNvPr id="17" name="Content Placeholder 4">
            <a:extLst>
              <a:ext uri="{FF2B5EF4-FFF2-40B4-BE49-F238E27FC236}">
                <a16:creationId xmlns:a16="http://schemas.microsoft.com/office/drawing/2014/main" id="{7D42D6E4-87B6-425E-8A48-25AABA48AC52}"/>
              </a:ext>
            </a:extLst>
          </p:cNvPr>
          <p:cNvSpPr txBox="1">
            <a:spLocks/>
          </p:cNvSpPr>
          <p:nvPr/>
        </p:nvSpPr>
        <p:spPr>
          <a:xfrm>
            <a:off x="5227608" y="1777993"/>
            <a:ext cx="3074181" cy="2279300"/>
          </a:xfrm>
          <a:prstGeom prst="rect">
            <a:avLst/>
          </a:prstGeom>
        </p:spPr>
        <p:txBody>
          <a:bodyPr vert="horz" lIns="91440" tIns="45720" rIns="91440" bIns="45720" rtlCol="0" anchor="t">
            <a:normAutofit/>
          </a:bodyPr>
          <a:lstStyle>
            <a:lvl1pPr marL="0" indent="0" algn="l" defTabSz="457207" rtl="0" eaLnBrk="1" latinLnBrk="0" hangingPunct="1">
              <a:spcBef>
                <a:spcPts val="1000"/>
              </a:spcBef>
              <a:spcAft>
                <a:spcPts val="0"/>
              </a:spcAft>
              <a:buClr>
                <a:schemeClr val="accent1"/>
              </a:buClr>
              <a:buSzPct val="80000"/>
              <a:buFont typeface="Courier New" panose="02070309020205020404" pitchFamily="49" charset="0"/>
              <a:buNone/>
              <a:defRPr sz="1400" b="0" i="0" kern="1200">
                <a:solidFill>
                  <a:schemeClr val="bg1"/>
                </a:solidFill>
                <a:effectLst>
                  <a:outerShdw blurRad="38100" dist="38100" dir="2700000" algn="tl">
                    <a:srgbClr val="000000">
                      <a:alpha val="43137"/>
                    </a:srgbClr>
                  </a:outerShdw>
                </a:effectLst>
                <a:latin typeface="+mj-lt"/>
                <a:ea typeface="+mj-ea"/>
                <a:cs typeface="+mj-cs"/>
              </a:defRPr>
            </a:lvl1pPr>
            <a:lvl2pPr marL="457200" indent="0" algn="l" defTabSz="457207" rtl="0" eaLnBrk="1" latinLnBrk="0" hangingPunct="1">
              <a:spcBef>
                <a:spcPts val="1000"/>
              </a:spcBef>
              <a:spcAft>
                <a:spcPts val="0"/>
              </a:spcAft>
              <a:buClr>
                <a:schemeClr val="accent1"/>
              </a:buClr>
              <a:buSzPct val="80000"/>
              <a:buFont typeface="Courier New" panose="02070309020205020404" pitchFamily="49" charset="0"/>
              <a:buNone/>
              <a:defRPr sz="1200" b="0" i="0" kern="1200">
                <a:solidFill>
                  <a:schemeClr val="bg1"/>
                </a:solidFill>
                <a:effectLst>
                  <a:outerShdw blurRad="38100" dist="38100" dir="2700000" algn="tl">
                    <a:srgbClr val="000000">
                      <a:alpha val="43137"/>
                    </a:srgbClr>
                  </a:outerShdw>
                </a:effectLst>
                <a:latin typeface="+mj-lt"/>
                <a:ea typeface="+mj-ea"/>
                <a:cs typeface="+mj-cs"/>
              </a:defRPr>
            </a:lvl2pPr>
            <a:lvl3pPr marL="914400" indent="0" algn="l" defTabSz="457207" rtl="0" eaLnBrk="1" latinLnBrk="0" hangingPunct="1">
              <a:spcBef>
                <a:spcPts val="1000"/>
              </a:spcBef>
              <a:spcAft>
                <a:spcPts val="0"/>
              </a:spcAft>
              <a:buClr>
                <a:schemeClr val="accent1"/>
              </a:buClr>
              <a:buSzPct val="80000"/>
              <a:buFont typeface="Courier New" panose="02070309020205020404" pitchFamily="49" charset="0"/>
              <a:buNone/>
              <a:defRPr sz="1000" b="0" i="0" kern="1200">
                <a:solidFill>
                  <a:schemeClr val="bg1"/>
                </a:solidFill>
                <a:effectLst>
                  <a:outerShdw blurRad="38100" dist="38100" dir="2700000" algn="tl">
                    <a:srgbClr val="000000">
                      <a:alpha val="43137"/>
                    </a:srgbClr>
                  </a:outerShdw>
                </a:effectLst>
                <a:latin typeface="+mj-lt"/>
                <a:ea typeface="+mj-ea"/>
                <a:cs typeface="+mj-cs"/>
              </a:defRPr>
            </a:lvl3pPr>
            <a:lvl4pPr marL="1371600" indent="0" algn="l" defTabSz="457207" rtl="0" eaLnBrk="1" latinLnBrk="0" hangingPunct="1">
              <a:spcBef>
                <a:spcPts val="1000"/>
              </a:spcBef>
              <a:spcAft>
                <a:spcPts val="0"/>
              </a:spcAft>
              <a:buClr>
                <a:schemeClr val="accent1"/>
              </a:buClr>
              <a:buSzPct val="80000"/>
              <a:buFont typeface="Courier New" panose="02070309020205020404" pitchFamily="49" charset="0"/>
              <a:buNone/>
              <a:defRPr sz="900" b="0" i="0" kern="1200">
                <a:solidFill>
                  <a:schemeClr val="bg1"/>
                </a:solidFill>
                <a:effectLst>
                  <a:outerShdw blurRad="38100" dist="38100" dir="2700000" algn="tl">
                    <a:srgbClr val="000000">
                      <a:alpha val="43137"/>
                    </a:srgbClr>
                  </a:outerShdw>
                </a:effectLst>
                <a:latin typeface="+mj-lt"/>
                <a:ea typeface="+mj-ea"/>
                <a:cs typeface="+mj-cs"/>
              </a:defRPr>
            </a:lvl4pPr>
            <a:lvl5pPr marL="1828800" indent="0" algn="l" defTabSz="457207" rtl="0" eaLnBrk="1" latinLnBrk="0" hangingPunct="1">
              <a:spcBef>
                <a:spcPts val="1000"/>
              </a:spcBef>
              <a:spcAft>
                <a:spcPts val="0"/>
              </a:spcAft>
              <a:buClr>
                <a:schemeClr val="accent1"/>
              </a:buClr>
              <a:buSzPct val="80000"/>
              <a:buFont typeface="Courier New" panose="02070309020205020404" pitchFamily="49" charset="0"/>
              <a:buNone/>
              <a:defRPr sz="900" b="0" i="0" kern="1200">
                <a:solidFill>
                  <a:schemeClr val="bg1"/>
                </a:solidFill>
                <a:effectLst>
                  <a:outerShdw blurRad="38100" dist="38100" dir="2700000" algn="tl">
                    <a:srgbClr val="000000">
                      <a:alpha val="43137"/>
                    </a:srgbClr>
                  </a:outerShdw>
                </a:effectLst>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pPr marL="285750" indent="-285750">
              <a:buFont typeface="Arial" panose="020B0604020202020204" pitchFamily="34" charset="0"/>
              <a:buChar char="•"/>
            </a:pPr>
            <a:r>
              <a:rPr lang="en-US" sz="1800" dirty="0"/>
              <a:t>Used ballots:</a:t>
            </a:r>
          </a:p>
          <a:p>
            <a:pPr marL="742950" lvl="1" indent="-285750">
              <a:buFont typeface="Arial" panose="020B0604020202020204" pitchFamily="34" charset="0"/>
              <a:buChar char="•"/>
            </a:pPr>
            <a:r>
              <a:rPr lang="en-US" sz="1400" dirty="0"/>
              <a:t>Precinct.</a:t>
            </a:r>
          </a:p>
          <a:p>
            <a:pPr marL="742950" lvl="1" indent="-285750">
              <a:buFont typeface="Arial" panose="020B0604020202020204" pitchFamily="34" charset="0"/>
              <a:buChar char="•"/>
            </a:pPr>
            <a:r>
              <a:rPr lang="en-US" sz="1400" dirty="0"/>
              <a:t>Provisional.</a:t>
            </a:r>
          </a:p>
          <a:p>
            <a:pPr marL="742950" lvl="1" indent="-285750">
              <a:buFont typeface="Arial" panose="020B0604020202020204" pitchFamily="34" charset="0"/>
              <a:buChar char="•"/>
            </a:pPr>
            <a:r>
              <a:rPr lang="en-US" sz="1400" dirty="0"/>
              <a:t>Spoiled.</a:t>
            </a:r>
          </a:p>
          <a:p>
            <a:pPr marL="742950" lvl="1" indent="-285750">
              <a:buFont typeface="Arial" panose="020B0604020202020204" pitchFamily="34" charset="0"/>
              <a:buChar char="•"/>
            </a:pPr>
            <a:r>
              <a:rPr lang="en-US" sz="1400" dirty="0"/>
              <a:t>Surrendered.</a:t>
            </a:r>
          </a:p>
          <a:p>
            <a:pPr marL="285750" indent="-285750">
              <a:buFont typeface="Arial" panose="020B0604020202020204" pitchFamily="34" charset="0"/>
              <a:buChar char="•"/>
            </a:pPr>
            <a:r>
              <a:rPr lang="en-US" sz="1600" dirty="0"/>
              <a:t>Voted Vote by Mail Ballots</a:t>
            </a:r>
          </a:p>
        </p:txBody>
      </p:sp>
      <p:sp>
        <p:nvSpPr>
          <p:cNvPr id="18" name="Text Placeholder 3">
            <a:extLst>
              <a:ext uri="{FF2B5EF4-FFF2-40B4-BE49-F238E27FC236}">
                <a16:creationId xmlns:a16="http://schemas.microsoft.com/office/drawing/2014/main" id="{DFCA0A8B-9BD3-465C-9AB0-06EECB38978E}"/>
              </a:ext>
            </a:extLst>
          </p:cNvPr>
          <p:cNvSpPr txBox="1">
            <a:spLocks/>
          </p:cNvSpPr>
          <p:nvPr/>
        </p:nvSpPr>
        <p:spPr>
          <a:xfrm>
            <a:off x="489473" y="5303989"/>
            <a:ext cx="8151187" cy="1064618"/>
          </a:xfrm>
          <a:prstGeom prst="rect">
            <a:avLst/>
          </a:prstGeom>
        </p:spPr>
        <p:txBody>
          <a:bodyPr vert="horz" lIns="91440" tIns="45720" rIns="91440" bIns="45720" rtlCol="0">
            <a:normAutofit/>
          </a:bodyPr>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1pPr>
            <a:lvl2pPr marL="457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pPr algn="ctr">
              <a:buClr>
                <a:schemeClr val="accent1"/>
              </a:buClr>
            </a:pPr>
            <a:r>
              <a:rPr lang="en-US" sz="2400" b="1" dirty="0">
                <a:solidFill>
                  <a:schemeClr val="accent1"/>
                </a:solidFill>
                <a:effectLst>
                  <a:outerShdw blurRad="38100" dist="38100" dir="2700000" algn="tl">
                    <a:srgbClr val="000000">
                      <a:alpha val="43137"/>
                    </a:srgbClr>
                  </a:outerShdw>
                </a:effectLst>
              </a:rPr>
              <a:t>SECURE AND LOCK CADDY AND BLUE SUPPLY BOX</a:t>
            </a:r>
          </a:p>
          <a:p>
            <a:pPr algn="ctr">
              <a:buClr>
                <a:schemeClr val="accent1"/>
              </a:buClr>
            </a:pPr>
            <a:r>
              <a:rPr lang="en-US" sz="2400" b="1" dirty="0">
                <a:solidFill>
                  <a:schemeClr val="accent1"/>
                </a:solidFill>
                <a:effectLst>
                  <a:outerShdw blurRad="38100" dist="38100" dir="2700000" algn="tl">
                    <a:srgbClr val="000000">
                      <a:alpha val="43137"/>
                    </a:srgbClr>
                  </a:outerShdw>
                </a:effectLst>
              </a:rPr>
              <a:t>SECURE AND SEAL VOTED BALLOTS IN TRANSPORT BAG</a:t>
            </a:r>
          </a:p>
        </p:txBody>
      </p:sp>
    </p:spTree>
    <p:extLst>
      <p:ext uri="{BB962C8B-B14F-4D97-AF65-F5344CB8AC3E}">
        <p14:creationId xmlns:p14="http://schemas.microsoft.com/office/powerpoint/2010/main" val="135535024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5D125-836D-4F30-9D6A-C13F65C4F62C}"/>
              </a:ext>
            </a:extLst>
          </p:cNvPr>
          <p:cNvSpPr>
            <a:spLocks noGrp="1"/>
          </p:cNvSpPr>
          <p:nvPr>
            <p:ph type="title"/>
          </p:nvPr>
        </p:nvSpPr>
        <p:spPr/>
        <p:txBody>
          <a:bodyPr/>
          <a:lstStyle/>
          <a:p>
            <a:r>
              <a:rPr lang="en-US" dirty="0"/>
              <a:t>School of Instruction</a:t>
            </a:r>
          </a:p>
        </p:txBody>
      </p:sp>
      <p:sp>
        <p:nvSpPr>
          <p:cNvPr id="3" name="Content Placeholder 2">
            <a:extLst>
              <a:ext uri="{FF2B5EF4-FFF2-40B4-BE49-F238E27FC236}">
                <a16:creationId xmlns:a16="http://schemas.microsoft.com/office/drawing/2014/main" id="{00BA7CD1-9C33-4BEC-9154-B55D58D26DF2}"/>
              </a:ext>
            </a:extLst>
          </p:cNvPr>
          <p:cNvSpPr>
            <a:spLocks noGrp="1"/>
          </p:cNvSpPr>
          <p:nvPr>
            <p:ph idx="1"/>
          </p:nvPr>
        </p:nvSpPr>
        <p:spPr>
          <a:xfrm>
            <a:off x="619579" y="1624263"/>
            <a:ext cx="8039388" cy="3372665"/>
          </a:xfrm>
        </p:spPr>
        <p:txBody>
          <a:bodyPr>
            <a:normAutofit/>
          </a:bodyPr>
          <a:lstStyle/>
          <a:p>
            <a:pPr marL="0" indent="0">
              <a:buNone/>
            </a:pPr>
            <a:r>
              <a:rPr lang="en-US" dirty="0"/>
              <a:t>Inventory </a:t>
            </a:r>
          </a:p>
          <a:p>
            <a:pPr lvl="1"/>
            <a:r>
              <a:rPr lang="en-US" dirty="0"/>
              <a:t>Pre-Printed Ballots and Ballot Stock</a:t>
            </a:r>
          </a:p>
          <a:p>
            <a:pPr lvl="1"/>
            <a:r>
              <a:rPr lang="en-US" dirty="0"/>
              <a:t>Precinct Ballots Issued</a:t>
            </a:r>
          </a:p>
          <a:p>
            <a:pPr lvl="1"/>
            <a:r>
              <a:rPr lang="en-US" dirty="0"/>
              <a:t>Precinct Ballots in Ballot Box</a:t>
            </a:r>
          </a:p>
          <a:p>
            <a:pPr lvl="1"/>
            <a:r>
              <a:rPr lang="en-US" dirty="0"/>
              <a:t>Other Used Ballots</a:t>
            </a:r>
          </a:p>
          <a:p>
            <a:pPr marL="0" indent="0">
              <a:buNone/>
            </a:pPr>
            <a:r>
              <a:rPr lang="en-US" dirty="0"/>
              <a:t>Suspend Polls and Breakdown Voting Equipment</a:t>
            </a:r>
          </a:p>
          <a:p>
            <a:pPr marL="0" indent="0">
              <a:buNone/>
            </a:pPr>
            <a:r>
              <a:rPr lang="en-US" dirty="0"/>
              <a:t>Breakdown Voter Assistance Center</a:t>
            </a:r>
          </a:p>
          <a:p>
            <a:pPr marL="0" indent="0">
              <a:buNone/>
            </a:pPr>
            <a:endParaRPr lang="en-US" dirty="0"/>
          </a:p>
          <a:p>
            <a:endParaRPr lang="en-US" dirty="0"/>
          </a:p>
        </p:txBody>
      </p:sp>
      <p:sp>
        <p:nvSpPr>
          <p:cNvPr id="4" name="Subtitle 3">
            <a:extLst>
              <a:ext uri="{FF2B5EF4-FFF2-40B4-BE49-F238E27FC236}">
                <a16:creationId xmlns:a16="http://schemas.microsoft.com/office/drawing/2014/main" id="{84B2039E-45F8-4969-A856-3596BEF4CA14}"/>
              </a:ext>
            </a:extLst>
          </p:cNvPr>
          <p:cNvSpPr>
            <a:spLocks noGrp="1"/>
          </p:cNvSpPr>
          <p:nvPr>
            <p:ph type="subTitle" idx="13"/>
          </p:nvPr>
        </p:nvSpPr>
        <p:spPr/>
        <p:txBody>
          <a:bodyPr>
            <a:normAutofit lnSpcReduction="10000"/>
          </a:bodyPr>
          <a:lstStyle/>
          <a:p>
            <a:r>
              <a:rPr lang="en-US" dirty="0"/>
              <a:t>CLOSING ACTIVITIES</a:t>
            </a:r>
          </a:p>
        </p:txBody>
      </p:sp>
      <p:sp>
        <p:nvSpPr>
          <p:cNvPr id="6" name="Slide Number Placeholder 5">
            <a:extLst>
              <a:ext uri="{FF2B5EF4-FFF2-40B4-BE49-F238E27FC236}">
                <a16:creationId xmlns:a16="http://schemas.microsoft.com/office/drawing/2014/main" id="{E91ECC7C-66A5-4E99-97B1-345F38BC885F}"/>
              </a:ext>
            </a:extLst>
          </p:cNvPr>
          <p:cNvSpPr>
            <a:spLocks noGrp="1"/>
          </p:cNvSpPr>
          <p:nvPr>
            <p:ph type="sldNum" sz="quarter" idx="12"/>
          </p:nvPr>
        </p:nvSpPr>
        <p:spPr/>
        <p:txBody>
          <a:bodyPr/>
          <a:lstStyle/>
          <a:p>
            <a:fld id="{DD59F85E-000D-4D58-AD2E-34FE657D23CF}" type="slidenum">
              <a:rPr lang="en-US" smtClean="0"/>
              <a:t>99</a:t>
            </a:fld>
            <a:endParaRPr lang="en-US" dirty="0"/>
          </a:p>
        </p:txBody>
      </p:sp>
      <p:sp>
        <p:nvSpPr>
          <p:cNvPr id="13" name="Footer Placeholder 4">
            <a:extLst>
              <a:ext uri="{FF2B5EF4-FFF2-40B4-BE49-F238E27FC236}">
                <a16:creationId xmlns:a16="http://schemas.microsoft.com/office/drawing/2014/main" id="{C8C9C2F1-930F-42CB-BBEE-1D7A8A5C93F3}"/>
              </a:ext>
            </a:extLst>
          </p:cNvPr>
          <p:cNvSpPr>
            <a:spLocks noGrp="1"/>
          </p:cNvSpPr>
          <p:nvPr>
            <p:ph type="ftr" sz="quarter" idx="11"/>
          </p:nvPr>
        </p:nvSpPr>
        <p:spPr>
          <a:xfrm>
            <a:off x="4638221" y="6562263"/>
            <a:ext cx="4008474" cy="232207"/>
          </a:xfrm>
        </p:spPr>
        <p:txBody>
          <a:bodyPr/>
          <a:lstStyle>
            <a:lvl1pPr algn="r">
              <a:defRPr/>
            </a:lvl1pPr>
          </a:lstStyle>
          <a:p>
            <a:r>
              <a:rPr lang="en-US" dirty="0"/>
              <a:t>PRESIDENTIAL GENERAL ELECTION	|  NOVEMBER 3, 2020</a:t>
            </a:r>
          </a:p>
        </p:txBody>
      </p:sp>
      <p:sp>
        <p:nvSpPr>
          <p:cNvPr id="8" name="Text Placeholder 3">
            <a:extLst>
              <a:ext uri="{FF2B5EF4-FFF2-40B4-BE49-F238E27FC236}">
                <a16:creationId xmlns:a16="http://schemas.microsoft.com/office/drawing/2014/main" id="{A1A9968A-3169-4C4F-94A9-B4F03183481A}"/>
              </a:ext>
            </a:extLst>
          </p:cNvPr>
          <p:cNvSpPr txBox="1">
            <a:spLocks/>
          </p:cNvSpPr>
          <p:nvPr/>
        </p:nvSpPr>
        <p:spPr>
          <a:xfrm>
            <a:off x="619579" y="5354105"/>
            <a:ext cx="8014844" cy="1187969"/>
          </a:xfrm>
          <a:prstGeom prst="rect">
            <a:avLst/>
          </a:prstGeom>
        </p:spPr>
        <p:txBody>
          <a:bodyPr vert="horz" lIns="91440" tIns="45720" rIns="91440" bIns="45720" rtlCol="0">
            <a:normAutofit/>
          </a:bodyPr>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1pPr>
            <a:lvl2pPr marL="457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pPr algn="ctr">
              <a:buClr>
                <a:schemeClr val="accent1"/>
              </a:buClr>
            </a:pPr>
            <a:r>
              <a:rPr lang="en-US" sz="2000" b="1" dirty="0">
                <a:solidFill>
                  <a:schemeClr val="accent1"/>
                </a:solidFill>
                <a:effectLst>
                  <a:outerShdw blurRad="38100" dist="38100" dir="2700000" algn="tl">
                    <a:srgbClr val="000000">
                      <a:alpha val="43137"/>
                    </a:srgbClr>
                  </a:outerShdw>
                </a:effectLst>
              </a:rPr>
              <a:t>VOTING EQUIPMENT MANUALS AVAILABLE ONLINE</a:t>
            </a:r>
          </a:p>
          <a:p>
            <a:pPr algn="ctr">
              <a:buClr>
                <a:schemeClr val="accent1"/>
              </a:buClr>
            </a:pPr>
            <a:r>
              <a:rPr lang="en-US" sz="1400" b="1" dirty="0">
                <a:solidFill>
                  <a:schemeClr val="accent1"/>
                </a:solidFill>
                <a:effectLst>
                  <a:outerShdw blurRad="38100" dist="38100" dir="2700000" algn="tl">
                    <a:srgbClr val="000000">
                      <a:alpha val="43137"/>
                    </a:srgbClr>
                  </a:outerShdw>
                </a:effectLst>
                <a:hlinkClick r:id="rId2"/>
              </a:rPr>
              <a:t>https://humboldtgov.org/2776/Election-Workers</a:t>
            </a:r>
            <a:r>
              <a:rPr lang="en-US" sz="1400" b="1" dirty="0">
                <a:solidFill>
                  <a:schemeClr val="accent1"/>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9717256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1808</TotalTime>
  <Words>6210</Words>
  <Application>Microsoft Office PowerPoint</Application>
  <PresentationFormat>On-screen Show (4:3)</PresentationFormat>
  <Paragraphs>1284</Paragraphs>
  <Slides>120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120</vt:i4>
      </vt:variant>
    </vt:vector>
  </HeadingPairs>
  <TitlesOfParts>
    <vt:vector size="127" baseType="lpstr">
      <vt:lpstr>Arial</vt:lpstr>
      <vt:lpstr>Calibri</vt:lpstr>
      <vt:lpstr>Century Gothic</vt:lpstr>
      <vt:lpstr>Courier New</vt:lpstr>
      <vt:lpstr>Symbol</vt:lpstr>
      <vt:lpstr>Wingdings 3</vt:lpstr>
      <vt:lpstr>Ion</vt:lpstr>
      <vt:lpstr>School of Instruction</vt:lpstr>
      <vt:lpstr>School of Instruction</vt:lpstr>
      <vt:lpstr>PowerPoint Presentation</vt:lpstr>
      <vt:lpstr>School of Instruction</vt:lpstr>
      <vt:lpstr>School of Instruction</vt:lpstr>
      <vt:lpstr>School of Instruction</vt:lpstr>
      <vt:lpstr>Section 2 Preparing to Serve</vt:lpstr>
      <vt:lpstr>School of Instruction</vt:lpstr>
      <vt:lpstr>School of Instruction</vt:lpstr>
      <vt:lpstr>Section 3 Voter Rights</vt:lpstr>
      <vt:lpstr>School of Instruction</vt:lpstr>
      <vt:lpstr>School of Instruction</vt:lpstr>
      <vt:lpstr>PowerPoint Presentation</vt:lpstr>
      <vt:lpstr>School of Instruction</vt:lpstr>
      <vt:lpstr>Section 4 Voting</vt:lpstr>
      <vt:lpstr>School of Instruction</vt:lpstr>
      <vt:lpstr>School of Instruction</vt:lpstr>
      <vt:lpstr>School of Instruction</vt:lpstr>
      <vt:lpstr>School of Instruction</vt:lpstr>
      <vt:lpstr>School of Instruction</vt:lpstr>
      <vt:lpstr>School of Instruction</vt:lpstr>
      <vt:lpstr>School of Instruction</vt:lpstr>
      <vt:lpstr>School of Instruction</vt:lpstr>
      <vt:lpstr>School of Instruction</vt:lpstr>
      <vt:lpstr>Common Reasons</vt:lpstr>
      <vt:lpstr>School of Instruction</vt:lpstr>
      <vt:lpstr>School of Instruction</vt:lpstr>
      <vt:lpstr>School of Instruction</vt:lpstr>
      <vt:lpstr>PowerPoint Presentation</vt:lpstr>
      <vt:lpstr>School of Instruction</vt:lpstr>
      <vt:lpstr>PowerPoint Presentation</vt:lpstr>
      <vt:lpstr>School of Instruction</vt:lpstr>
      <vt:lpstr>Challenge Reasons</vt:lpstr>
      <vt:lpstr>Section 5 COVID Protection and Guidelines</vt:lpstr>
      <vt:lpstr>School of Instruction</vt:lpstr>
      <vt:lpstr>School of Instruction</vt:lpstr>
      <vt:lpstr>School of Instruction</vt:lpstr>
      <vt:lpstr>School of Instruction</vt:lpstr>
      <vt:lpstr>School of Instruction</vt:lpstr>
      <vt:lpstr>School of Instruction</vt:lpstr>
      <vt:lpstr>School of Instruction</vt:lpstr>
      <vt:lpstr>School of Instruction</vt:lpstr>
      <vt:lpstr>School of Instruction</vt:lpstr>
      <vt:lpstr>School of Instruction</vt:lpstr>
      <vt:lpstr>School of Instruction</vt:lpstr>
      <vt:lpstr>School of Instruction</vt:lpstr>
      <vt:lpstr>School of Instruction</vt:lpstr>
      <vt:lpstr>Section 6 Election Worker Conduct</vt:lpstr>
      <vt:lpstr>School of Instruction</vt:lpstr>
      <vt:lpstr>School of Instruction</vt:lpstr>
      <vt:lpstr>Section 7 Emergency Response</vt:lpstr>
      <vt:lpstr>School of Instruction</vt:lpstr>
      <vt:lpstr>School of Instruction</vt:lpstr>
      <vt:lpstr>School of Instruction</vt:lpstr>
      <vt:lpstr>Section 8 Conduct at the Polls</vt:lpstr>
      <vt:lpstr>School of Instruction</vt:lpstr>
      <vt:lpstr>School of Instruction</vt:lpstr>
      <vt:lpstr>School of Instruction</vt:lpstr>
      <vt:lpstr>School of Instruction</vt:lpstr>
      <vt:lpstr>the visible display or audible dissemination of information that advocates for or against any candidate or measure on the ballot within 100 feet…from the room or rooms in which voters are signing the roster and casting ballots.</vt:lpstr>
      <vt:lpstr>School of Instruction</vt:lpstr>
      <vt:lpstr>School of Instruction</vt:lpstr>
      <vt:lpstr>School of Instruction</vt:lpstr>
      <vt:lpstr>School of Instruction</vt:lpstr>
      <vt:lpstr>Section 9 Election Worker Basics</vt:lpstr>
      <vt:lpstr>School of Instruction</vt:lpstr>
      <vt:lpstr>School of Instruction</vt:lpstr>
      <vt:lpstr>School of Instruction</vt:lpstr>
      <vt:lpstr>School of Instruction</vt:lpstr>
      <vt:lpstr>School of Instruction</vt:lpstr>
      <vt:lpstr>School of Instruction</vt:lpstr>
      <vt:lpstr>School of Instruction</vt:lpstr>
      <vt:lpstr>School of Instruction</vt:lpstr>
      <vt:lpstr>School of Instruction</vt:lpstr>
      <vt:lpstr>Section 10 Voting Equipment and Security</vt:lpstr>
      <vt:lpstr>School of Instruction</vt:lpstr>
      <vt:lpstr>Poll Pad</vt:lpstr>
      <vt:lpstr>Scan </vt:lpstr>
      <vt:lpstr>Ballot On-Demand </vt:lpstr>
      <vt:lpstr>Touch Writer </vt:lpstr>
      <vt:lpstr>keeping complete control of all voting equipment from the time it has been set for an election until it has been returned to the elections office and had its votes recorded.</vt:lpstr>
      <vt:lpstr>School of Instruction</vt:lpstr>
      <vt:lpstr>School of Instruction</vt:lpstr>
      <vt:lpstr>School of Instruction</vt:lpstr>
      <vt:lpstr>Section 11 Voter Assistance Center Layout</vt:lpstr>
      <vt:lpstr>School of Instruction</vt:lpstr>
      <vt:lpstr>School of Instruction</vt:lpstr>
      <vt:lpstr>Section 12 Voting Area Set-up Procedures</vt:lpstr>
      <vt:lpstr>School of Instruction</vt:lpstr>
      <vt:lpstr>School of Instruction</vt:lpstr>
      <vt:lpstr>Section 13 Early Voting Opening Procedures </vt:lpstr>
      <vt:lpstr>School of Instruction</vt:lpstr>
      <vt:lpstr>School of Instruction</vt:lpstr>
      <vt:lpstr>The polls are open!</vt:lpstr>
      <vt:lpstr>Section 14 Early Voting Night Closing Procedures</vt:lpstr>
      <vt:lpstr>School of Instruction</vt:lpstr>
      <vt:lpstr>The polls are closed!</vt:lpstr>
      <vt:lpstr>School of Instruction</vt:lpstr>
      <vt:lpstr>School of Instruction</vt:lpstr>
      <vt:lpstr>School of Instruction</vt:lpstr>
      <vt:lpstr>School of Instruction</vt:lpstr>
      <vt:lpstr>School of Instruction</vt:lpstr>
      <vt:lpstr>School of Instruction</vt:lpstr>
      <vt:lpstr>School of Instruction</vt:lpstr>
      <vt:lpstr>Section 15 Election Morning Opening Procedures</vt:lpstr>
      <vt:lpstr>School of Instruction</vt:lpstr>
      <vt:lpstr>School of Instruction</vt:lpstr>
      <vt:lpstr>The polls are open!</vt:lpstr>
      <vt:lpstr>Section 16 Election Night Closing Procedures</vt:lpstr>
      <vt:lpstr>School of Instruction</vt:lpstr>
      <vt:lpstr>The polls are closed!</vt:lpstr>
      <vt:lpstr>School of Instruction</vt:lpstr>
      <vt:lpstr>School of Instruction</vt:lpstr>
      <vt:lpstr>School of Instruction</vt:lpstr>
      <vt:lpstr>School of Instruction</vt:lpstr>
      <vt:lpstr>School of Instruction</vt:lpstr>
      <vt:lpstr>School of Instruction</vt:lpstr>
      <vt:lpstr>School of Instruction</vt:lpstr>
      <vt:lpstr>School of Instruction</vt:lpstr>
      <vt:lpstr>School of Instruction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Jackson, Lucinda</dc:creator>
  <cp:lastModifiedBy>Lucinda Jackson</cp:lastModifiedBy>
  <cp:revision>337</cp:revision>
  <dcterms:created xsi:type="dcterms:W3CDTF">2020-02-06T17:16:21Z</dcterms:created>
  <dcterms:modified xsi:type="dcterms:W3CDTF">2020-10-23T14:30:40Z</dcterms:modified>
</cp:coreProperties>
</file>